
<file path=[Content_Types].xml><?xml version="1.0" encoding="utf-8"?>
<Types xmlns="http://schemas.openxmlformats.org/package/2006/content-types">
  <Override PartName="/ppt/slides/slide6.xml" ContentType="application/vnd.openxmlformats-officedocument.presentationml.slide+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Default Extension="vsdx" ContentType="application/vnd.ms-visio.drawing"/>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docProps/custom.xml" ContentType="application/vnd.openxmlformats-officedocument.custom-properties+xml"/>
  <Default Extension="vml" ContentType="application/vnd.openxmlformats-officedocument.vmlDrawing"/>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notesSlides/notesSlide1.xml" ContentType="application/vnd.openxmlformats-officedocument.presentationml.notesSlide+xml"/>
  <Override PartName="/ppt/notesSlides/notesSlide3.xml" ContentType="application/vnd.openxmlformats-officedocument.presentationml.notesSlide+xml"/>
  <Default Extension="png" ContentType="image/png"/>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0"/>
  </p:notesMasterIdLst>
  <p:sldIdLst>
    <p:sldId id="256" r:id="rId2"/>
    <p:sldId id="260" r:id="rId3"/>
    <p:sldId id="266" r:id="rId4"/>
    <p:sldId id="292" r:id="rId5"/>
    <p:sldId id="267" r:id="rId6"/>
    <p:sldId id="268" r:id="rId7"/>
    <p:sldId id="261" r:id="rId8"/>
    <p:sldId id="270" r:id="rId9"/>
    <p:sldId id="300" r:id="rId10"/>
    <p:sldId id="308" r:id="rId11"/>
    <p:sldId id="291" r:id="rId12"/>
    <p:sldId id="299" r:id="rId13"/>
    <p:sldId id="307" r:id="rId14"/>
    <p:sldId id="297" r:id="rId15"/>
    <p:sldId id="276" r:id="rId16"/>
    <p:sldId id="280" r:id="rId17"/>
    <p:sldId id="281" r:id="rId18"/>
    <p:sldId id="265" r:id="rId1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46F7A"/>
    <a:srgbClr val="425860"/>
    <a:srgbClr val="398E3D"/>
    <a:srgbClr val="FF6D00"/>
    <a:srgbClr val="F1F5F8"/>
    <a:srgbClr val="F9F9F9"/>
    <a:srgbClr val="2C7130"/>
    <a:srgbClr val="CC5600"/>
    <a:srgbClr val="FB7716"/>
    <a:srgbClr val="445660"/>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11" autoAdjust="0"/>
    <p:restoredTop sz="94674"/>
  </p:normalViewPr>
  <p:slideViewPr>
    <p:cSldViewPr snapToGrid="0" snapToObjects="1" showGuides="1">
      <p:cViewPr varScale="1">
        <p:scale>
          <a:sx n="59" d="100"/>
          <a:sy n="59" d="100"/>
        </p:scale>
        <p:origin x="-72" y="-714"/>
      </p:cViewPr>
      <p:guideLst>
        <p:guide orient="horz" pos="1791"/>
        <p:guide orient="horz" pos="3158"/>
        <p:guide pos="3834"/>
        <p:guide pos="451"/>
        <p:guide pos="7242"/>
      </p:guideLst>
    </p:cSldViewPr>
  </p:slideViewPr>
  <p:notesTextViewPr>
    <p:cViewPr>
      <p:scale>
        <a:sx n="1" d="1"/>
        <a:sy n="1" d="1"/>
      </p:scale>
      <p:origin x="0" y="0"/>
    </p:cViewPr>
  </p:notesTextViewPr>
  <p:sorterViewPr>
    <p:cViewPr varScale="1">
      <p:scale>
        <a:sx n="1" d="1"/>
        <a:sy n="1" d="1"/>
      </p:scale>
      <p:origin x="0" y="0"/>
    </p:cViewPr>
  </p:sorter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3E310C7-34AD-4809-85FC-EC5926D1B62B}" type="datetimeFigureOut">
              <a:rPr lang="zh-CN" altLang="en-US" smtClean="0"/>
              <a:pPr/>
              <a:t>2023/4/4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662265C-CFB5-4B78-A429-8BCFC2FD0A76}"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662265C-CFB5-4B78-A429-8BCFC2FD0A76}" type="slidenum">
              <a:rPr lang="zh-CN" altLang="en-US" smtClean="0"/>
              <a:pPr/>
              <a:t>6</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662265C-CFB5-4B78-A429-8BCFC2FD0A76}" type="slidenum">
              <a:rPr lang="zh-CN" altLang="en-US" smtClean="0"/>
              <a:pPr/>
              <a:t>17</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662265C-CFB5-4B78-A429-8BCFC2FD0A76}" type="slidenum">
              <a:rPr lang="zh-CN" altLang="en-US" smtClean="0"/>
              <a:pPr/>
              <a:t>9</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662265C-CFB5-4B78-A429-8BCFC2FD0A76}" type="slidenum">
              <a:rPr lang="zh-CN" altLang="en-US" smtClean="0"/>
              <a:pPr/>
              <a:t>10</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662265C-CFB5-4B78-A429-8BCFC2FD0A76}" type="slidenum">
              <a:rPr lang="zh-CN" altLang="en-US" smtClean="0"/>
              <a:pPr/>
              <a:t>11</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662265C-CFB5-4B78-A429-8BCFC2FD0A76}" type="slidenum">
              <a:rPr lang="zh-CN" altLang="en-US" smtClean="0"/>
              <a:pPr/>
              <a:t>12</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662265C-CFB5-4B78-A429-8BCFC2FD0A76}" type="slidenum">
              <a:rPr lang="zh-CN" altLang="en-US" smtClean="0"/>
              <a:pPr/>
              <a:t>13</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662265C-CFB5-4B78-A429-8BCFC2FD0A76}" type="slidenum">
              <a:rPr lang="zh-CN" altLang="en-US" smtClean="0"/>
              <a:pPr/>
              <a:t>14</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662265C-CFB5-4B78-A429-8BCFC2FD0A76}" type="slidenum">
              <a:rPr lang="zh-CN" altLang="en-US" smtClean="0"/>
              <a:pPr/>
              <a:t>15</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1_标题幻灯片">
    <p:bg>
      <p:bgPr>
        <a:solidFill>
          <a:srgbClr val="546F7A"/>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sp>
        <p:nvSpPr>
          <p:cNvPr id="2" name="文本占位符 7"/>
          <p:cNvSpPr>
            <a:spLocks noGrp="1"/>
          </p:cNvSpPr>
          <p:nvPr>
            <p:ph type="body" sz="quarter" idx="10" hasCustomPrompt="1"/>
          </p:nvPr>
        </p:nvSpPr>
        <p:spPr>
          <a:xfrm>
            <a:off x="659004" y="258233"/>
            <a:ext cx="4868117" cy="529569"/>
          </a:xfrm>
          <a:prstGeom prst="rect">
            <a:avLst/>
          </a:prstGeom>
          <a:ln w="12700" cmpd="sng">
            <a:solidFill>
              <a:schemeClr val="tx1"/>
            </a:solidFill>
          </a:ln>
        </p:spPr>
        <p:txBody>
          <a:bodyPr vert="horz" anchor="ctr"/>
          <a:lstStyle>
            <a:lvl1pPr marL="0" indent="0" algn="l">
              <a:buNone/>
              <a:defRPr sz="2400" b="1">
                <a:latin typeface="Segoe UI Light" panose="020B0502040204020203" charset="0"/>
                <a:ea typeface="Segoe UI Light" panose="020B0502040204020203" charset="0"/>
                <a:cs typeface="Segoe UI Light" panose="020B0502040204020203" charset="0"/>
              </a:defRPr>
            </a:lvl1pPr>
          </a:lstStyle>
          <a:p>
            <a:pPr lvl="0"/>
            <a:r>
              <a:rPr kumimoji="1" lang="en-US" altLang="zh-CN" dirty="0" smtClean="0"/>
              <a:t>CLICK</a:t>
            </a:r>
            <a:r>
              <a:rPr kumimoji="1" lang="zh-CN" altLang="en-US" dirty="0" smtClean="0"/>
              <a:t> </a:t>
            </a:r>
            <a:r>
              <a:rPr kumimoji="1" lang="en-US" altLang="zh-CN" dirty="0" smtClean="0"/>
              <a:t>HERE</a:t>
            </a:r>
            <a:r>
              <a:rPr kumimoji="1" lang="zh-CN" altLang="en-US" dirty="0" smtClean="0"/>
              <a:t> </a:t>
            </a:r>
            <a:r>
              <a:rPr kumimoji="1" lang="en-US" altLang="zh-CN" dirty="0" smtClean="0"/>
              <a:t>TO</a:t>
            </a:r>
            <a:r>
              <a:rPr kumimoji="1" lang="zh-CN" altLang="en-US" dirty="0" smtClean="0"/>
              <a:t> </a:t>
            </a:r>
            <a:r>
              <a:rPr kumimoji="1" lang="en-US" altLang="zh-CN" dirty="0" smtClean="0"/>
              <a:t>ADD</a:t>
            </a:r>
            <a:r>
              <a:rPr kumimoji="1" lang="zh-CN" altLang="en-US" dirty="0" smtClean="0"/>
              <a:t> </a:t>
            </a:r>
            <a:r>
              <a:rPr kumimoji="1" lang="en-US" altLang="zh-CN" dirty="0" smtClean="0"/>
              <a:t>YOUR</a:t>
            </a:r>
            <a:r>
              <a:rPr kumimoji="1" lang="zh-CN" altLang="en-US" dirty="0" smtClean="0"/>
              <a:t> </a:t>
            </a:r>
            <a:r>
              <a:rPr kumimoji="1" lang="en-US" altLang="zh-CN" dirty="0" smtClean="0"/>
              <a:t>TITLE</a:t>
            </a:r>
            <a:endParaRPr kumimoji="1" lang="zh-CN" altLang="en-US" dirty="0"/>
          </a:p>
        </p:txBody>
      </p:sp>
      <p:sp>
        <p:nvSpPr>
          <p:cNvPr id="3" name="文本占位符 7"/>
          <p:cNvSpPr>
            <a:spLocks noGrp="1"/>
          </p:cNvSpPr>
          <p:nvPr>
            <p:ph type="body" sz="quarter" idx="13" hasCustomPrompt="1"/>
          </p:nvPr>
        </p:nvSpPr>
        <p:spPr>
          <a:xfrm>
            <a:off x="11386592" y="171547"/>
            <a:ext cx="805408" cy="616255"/>
          </a:xfrm>
          <a:prstGeom prst="rect">
            <a:avLst/>
          </a:prstGeom>
          <a:solidFill>
            <a:schemeClr val="tx1"/>
          </a:solidFill>
        </p:spPr>
        <p:txBody>
          <a:bodyPr vert="horz" anchor="ctr"/>
          <a:lstStyle>
            <a:lvl1pPr marL="0" indent="0" algn="ctr">
              <a:buNone/>
              <a:defRPr sz="2400" b="1">
                <a:solidFill>
                  <a:srgbClr val="FFFFFF"/>
                </a:solidFill>
                <a:latin typeface="Segoe UI Light" panose="020B0502040204020203" charset="0"/>
                <a:ea typeface="Segoe UI Light" panose="020B0502040204020203" charset="0"/>
                <a:cs typeface="Segoe UI Light" panose="020B0502040204020203" charset="0"/>
              </a:defRPr>
            </a:lvl1pPr>
          </a:lstStyle>
          <a:p>
            <a:pPr lvl="0"/>
            <a:r>
              <a:rPr kumimoji="1" lang="en-US" altLang="zh-CN" dirty="0" smtClean="0"/>
              <a:t>01</a:t>
            </a:r>
            <a:endParaRPr kumimoji="1" lang="zh-CN" altLang="en-US" dirty="0"/>
          </a:p>
        </p:txBody>
      </p:sp>
      <p:sp>
        <p:nvSpPr>
          <p:cNvPr id="4" name="图片占位符 8"/>
          <p:cNvSpPr>
            <a:spLocks noGrp="1"/>
          </p:cNvSpPr>
          <p:nvPr>
            <p:ph type="pic" sz="quarter" idx="14" hasCustomPrompt="1"/>
          </p:nvPr>
        </p:nvSpPr>
        <p:spPr>
          <a:xfrm>
            <a:off x="376768" y="5989475"/>
            <a:ext cx="1960033" cy="533400"/>
          </a:xfrm>
          <a:prstGeom prst="rect">
            <a:avLst/>
          </a:prstGeom>
        </p:spPr>
        <p:txBody>
          <a:bodyPr vert="horz" anchor="ctr"/>
          <a:lstStyle>
            <a:lvl1pPr marL="0" indent="0" algn="ctr">
              <a:buNone/>
              <a:defRPr sz="1600" b="1">
                <a:latin typeface="Segoe UI Light" panose="020B0502040204020203" charset="0"/>
                <a:ea typeface="Segoe UI Light" panose="020B0502040204020203" charset="0"/>
                <a:cs typeface="Segoe UI Light" panose="020B0502040204020203" charset="0"/>
              </a:defRPr>
            </a:lvl1pPr>
          </a:lstStyle>
          <a:p>
            <a:r>
              <a:rPr kumimoji="1" lang="en-US" altLang="zh-CN" sz="1600" b="1" dirty="0" smtClean="0"/>
              <a:t>LOGO&amp;PIC</a:t>
            </a:r>
            <a:r>
              <a:rPr kumimoji="1" lang="zh-CN" altLang="en-US" sz="1600" b="1" dirty="0" smtClean="0"/>
              <a:t> </a:t>
            </a:r>
            <a:r>
              <a:rPr kumimoji="1" lang="en-US" altLang="zh-CN" sz="1600" b="1" dirty="0" smtClean="0"/>
              <a:t>HERE</a:t>
            </a:r>
            <a:endParaRPr kumimoji="1" lang="zh-CN"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package" Target="../embeddings/Microsoft_Visio___1.vsdx"/></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0" y="6223000"/>
            <a:ext cx="12192000" cy="635000"/>
          </a:xfrm>
          <a:prstGeom prst="rect">
            <a:avLst/>
          </a:prstGeom>
          <a:solidFill>
            <a:srgbClr val="4456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560974" y="3291840"/>
            <a:ext cx="10707754" cy="829945"/>
          </a:xfrm>
          <a:prstGeom prst="rect">
            <a:avLst/>
          </a:prstGeom>
        </p:spPr>
        <p:txBody>
          <a:bodyPr wrap="square">
            <a:spAutoFit/>
          </a:bodyPr>
          <a:lstStyle/>
          <a:p>
            <a:pPr algn="ctr"/>
            <a:r>
              <a:rPr lang="zh-CN" altLang="en-US" sz="4000" dirty="0" smtClean="0">
                <a:solidFill>
                  <a:schemeClr val="bg1"/>
                </a:solidFill>
              </a:rPr>
              <a:t>springboot图书管理系统</a:t>
            </a:r>
            <a:r>
              <a:rPr lang="zh-CN" altLang="en-US" sz="4800" dirty="0" smtClean="0">
                <a:solidFill>
                  <a:schemeClr val="bg1"/>
                </a:solidFill>
              </a:rPr>
              <a:t> </a:t>
            </a:r>
          </a:p>
        </p:txBody>
      </p:sp>
      <p:grpSp>
        <p:nvGrpSpPr>
          <p:cNvPr id="21" name="组合 20"/>
          <p:cNvGrpSpPr/>
          <p:nvPr/>
        </p:nvGrpSpPr>
        <p:grpSpPr>
          <a:xfrm>
            <a:off x="4769529" y="541051"/>
            <a:ext cx="2638414" cy="2624498"/>
            <a:chOff x="4769529" y="541051"/>
            <a:chExt cx="2638414" cy="2624498"/>
          </a:xfrm>
        </p:grpSpPr>
        <p:grpSp>
          <p:nvGrpSpPr>
            <p:cNvPr id="3" name="Group 74"/>
            <p:cNvGrpSpPr>
              <a:grpSpLocks noChangeAspect="1"/>
            </p:cNvGrpSpPr>
            <p:nvPr/>
          </p:nvGrpSpPr>
          <p:grpSpPr bwMode="auto">
            <a:xfrm>
              <a:off x="4769529" y="541051"/>
              <a:ext cx="2638414" cy="2624498"/>
              <a:chOff x="5429" y="2125"/>
              <a:chExt cx="569" cy="566"/>
            </a:xfrm>
            <a:solidFill>
              <a:schemeClr val="bg1"/>
            </a:solidFill>
          </p:grpSpPr>
          <p:sp>
            <p:nvSpPr>
              <p:cNvPr id="4" name="Freeform 75"/>
              <p:cNvSpPr/>
              <p:nvPr/>
            </p:nvSpPr>
            <p:spPr bwMode="auto">
              <a:xfrm>
                <a:off x="5639" y="2603"/>
                <a:ext cx="149" cy="22"/>
              </a:xfrm>
              <a:custGeom>
                <a:avLst/>
                <a:gdLst>
                  <a:gd name="T0" fmla="*/ 210 w 210"/>
                  <a:gd name="T1" fmla="*/ 16 h 32"/>
                  <a:gd name="T2" fmla="*/ 195 w 210"/>
                  <a:gd name="T3" fmla="*/ 0 h 32"/>
                  <a:gd name="T4" fmla="*/ 15 w 210"/>
                  <a:gd name="T5" fmla="*/ 0 h 32"/>
                  <a:gd name="T6" fmla="*/ 0 w 210"/>
                  <a:gd name="T7" fmla="*/ 16 h 32"/>
                  <a:gd name="T8" fmla="*/ 0 w 210"/>
                  <a:gd name="T9" fmla="*/ 16 h 32"/>
                  <a:gd name="T10" fmla="*/ 15 w 210"/>
                  <a:gd name="T11" fmla="*/ 32 h 32"/>
                  <a:gd name="T12" fmla="*/ 195 w 210"/>
                  <a:gd name="T13" fmla="*/ 32 h 32"/>
                  <a:gd name="T14" fmla="*/ 210 w 210"/>
                  <a:gd name="T15" fmla="*/ 16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0" h="32">
                    <a:moveTo>
                      <a:pt x="210" y="16"/>
                    </a:moveTo>
                    <a:cubicBezTo>
                      <a:pt x="210" y="7"/>
                      <a:pt x="203" y="0"/>
                      <a:pt x="195" y="0"/>
                    </a:cubicBezTo>
                    <a:cubicBezTo>
                      <a:pt x="15" y="0"/>
                      <a:pt x="15" y="0"/>
                      <a:pt x="15" y="0"/>
                    </a:cubicBezTo>
                    <a:cubicBezTo>
                      <a:pt x="7" y="0"/>
                      <a:pt x="0" y="7"/>
                      <a:pt x="0" y="16"/>
                    </a:cubicBezTo>
                    <a:cubicBezTo>
                      <a:pt x="0" y="16"/>
                      <a:pt x="0" y="16"/>
                      <a:pt x="0" y="16"/>
                    </a:cubicBezTo>
                    <a:cubicBezTo>
                      <a:pt x="0" y="24"/>
                      <a:pt x="7" y="32"/>
                      <a:pt x="15" y="32"/>
                    </a:cubicBezTo>
                    <a:cubicBezTo>
                      <a:pt x="195" y="32"/>
                      <a:pt x="195" y="32"/>
                      <a:pt x="195" y="32"/>
                    </a:cubicBezTo>
                    <a:cubicBezTo>
                      <a:pt x="203" y="32"/>
                      <a:pt x="210" y="24"/>
                      <a:pt x="210" y="16"/>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 name="Freeform 76"/>
              <p:cNvSpPr/>
              <p:nvPr/>
            </p:nvSpPr>
            <p:spPr bwMode="auto">
              <a:xfrm>
                <a:off x="5702" y="2125"/>
                <a:ext cx="23" cy="94"/>
              </a:xfrm>
              <a:custGeom>
                <a:avLst/>
                <a:gdLst>
                  <a:gd name="T0" fmla="*/ 16 w 32"/>
                  <a:gd name="T1" fmla="*/ 132 h 132"/>
                  <a:gd name="T2" fmla="*/ 32 w 32"/>
                  <a:gd name="T3" fmla="*/ 116 h 132"/>
                  <a:gd name="T4" fmla="*/ 32 w 32"/>
                  <a:gd name="T5" fmla="*/ 16 h 132"/>
                  <a:gd name="T6" fmla="*/ 16 w 32"/>
                  <a:gd name="T7" fmla="*/ 0 h 132"/>
                  <a:gd name="T8" fmla="*/ 16 w 32"/>
                  <a:gd name="T9" fmla="*/ 0 h 132"/>
                  <a:gd name="T10" fmla="*/ 0 w 32"/>
                  <a:gd name="T11" fmla="*/ 16 h 132"/>
                  <a:gd name="T12" fmla="*/ 0 w 32"/>
                  <a:gd name="T13" fmla="*/ 116 h 132"/>
                  <a:gd name="T14" fmla="*/ 16 w 32"/>
                  <a:gd name="T15" fmla="*/ 132 h 1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32">
                    <a:moveTo>
                      <a:pt x="16" y="132"/>
                    </a:moveTo>
                    <a:cubicBezTo>
                      <a:pt x="25" y="132"/>
                      <a:pt x="32" y="125"/>
                      <a:pt x="32" y="116"/>
                    </a:cubicBezTo>
                    <a:cubicBezTo>
                      <a:pt x="32" y="16"/>
                      <a:pt x="32" y="16"/>
                      <a:pt x="32" y="16"/>
                    </a:cubicBezTo>
                    <a:cubicBezTo>
                      <a:pt x="32" y="7"/>
                      <a:pt x="25" y="0"/>
                      <a:pt x="16" y="0"/>
                    </a:cubicBezTo>
                    <a:cubicBezTo>
                      <a:pt x="16" y="0"/>
                      <a:pt x="16" y="0"/>
                      <a:pt x="16" y="0"/>
                    </a:cubicBezTo>
                    <a:cubicBezTo>
                      <a:pt x="7" y="0"/>
                      <a:pt x="0" y="7"/>
                      <a:pt x="0" y="16"/>
                    </a:cubicBezTo>
                    <a:cubicBezTo>
                      <a:pt x="0" y="116"/>
                      <a:pt x="0" y="116"/>
                      <a:pt x="0" y="116"/>
                    </a:cubicBezTo>
                    <a:cubicBezTo>
                      <a:pt x="0" y="125"/>
                      <a:pt x="7" y="132"/>
                      <a:pt x="16" y="132"/>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 name="Freeform 77"/>
              <p:cNvSpPr/>
              <p:nvPr/>
            </p:nvSpPr>
            <p:spPr bwMode="auto">
              <a:xfrm>
                <a:off x="5802" y="2160"/>
                <a:ext cx="61" cy="87"/>
              </a:xfrm>
              <a:custGeom>
                <a:avLst/>
                <a:gdLst>
                  <a:gd name="T0" fmla="*/ 10 w 86"/>
                  <a:gd name="T1" fmla="*/ 119 h 123"/>
                  <a:gd name="T2" fmla="*/ 32 w 86"/>
                  <a:gd name="T3" fmla="*/ 113 h 123"/>
                  <a:gd name="T4" fmla="*/ 82 w 86"/>
                  <a:gd name="T5" fmla="*/ 26 h 123"/>
                  <a:gd name="T6" fmla="*/ 76 w 86"/>
                  <a:gd name="T7" fmla="*/ 5 h 123"/>
                  <a:gd name="T8" fmla="*/ 76 w 86"/>
                  <a:gd name="T9" fmla="*/ 5 h 123"/>
                  <a:gd name="T10" fmla="*/ 55 w 86"/>
                  <a:gd name="T11" fmla="*/ 10 h 123"/>
                  <a:gd name="T12" fmla="*/ 5 w 86"/>
                  <a:gd name="T13" fmla="*/ 97 h 123"/>
                  <a:gd name="T14" fmla="*/ 10 w 86"/>
                  <a:gd name="T15" fmla="*/ 119 h 1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 h="123">
                    <a:moveTo>
                      <a:pt x="10" y="119"/>
                    </a:moveTo>
                    <a:cubicBezTo>
                      <a:pt x="18" y="123"/>
                      <a:pt x="27" y="120"/>
                      <a:pt x="32" y="113"/>
                    </a:cubicBezTo>
                    <a:cubicBezTo>
                      <a:pt x="82" y="26"/>
                      <a:pt x="82" y="26"/>
                      <a:pt x="82" y="26"/>
                    </a:cubicBezTo>
                    <a:cubicBezTo>
                      <a:pt x="86" y="19"/>
                      <a:pt x="83" y="9"/>
                      <a:pt x="76" y="5"/>
                    </a:cubicBezTo>
                    <a:cubicBezTo>
                      <a:pt x="76" y="5"/>
                      <a:pt x="76" y="5"/>
                      <a:pt x="76" y="5"/>
                    </a:cubicBezTo>
                    <a:cubicBezTo>
                      <a:pt x="69" y="0"/>
                      <a:pt x="59" y="3"/>
                      <a:pt x="55" y="10"/>
                    </a:cubicBezTo>
                    <a:cubicBezTo>
                      <a:pt x="5" y="97"/>
                      <a:pt x="5" y="97"/>
                      <a:pt x="5" y="97"/>
                    </a:cubicBezTo>
                    <a:cubicBezTo>
                      <a:pt x="0" y="105"/>
                      <a:pt x="3" y="114"/>
                      <a:pt x="10" y="119"/>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 name="Freeform 78"/>
              <p:cNvSpPr/>
              <p:nvPr/>
            </p:nvSpPr>
            <p:spPr bwMode="auto">
              <a:xfrm>
                <a:off x="5876" y="2260"/>
                <a:ext cx="87" cy="62"/>
              </a:xfrm>
              <a:custGeom>
                <a:avLst/>
                <a:gdLst>
                  <a:gd name="T0" fmla="*/ 5 w 123"/>
                  <a:gd name="T1" fmla="*/ 76 h 86"/>
                  <a:gd name="T2" fmla="*/ 26 w 123"/>
                  <a:gd name="T3" fmla="*/ 82 h 86"/>
                  <a:gd name="T4" fmla="*/ 113 w 123"/>
                  <a:gd name="T5" fmla="*/ 31 h 86"/>
                  <a:gd name="T6" fmla="*/ 118 w 123"/>
                  <a:gd name="T7" fmla="*/ 10 h 86"/>
                  <a:gd name="T8" fmla="*/ 118 w 123"/>
                  <a:gd name="T9" fmla="*/ 10 h 86"/>
                  <a:gd name="T10" fmla="*/ 97 w 123"/>
                  <a:gd name="T11" fmla="*/ 4 h 86"/>
                  <a:gd name="T12" fmla="*/ 10 w 123"/>
                  <a:gd name="T13" fmla="*/ 55 h 86"/>
                  <a:gd name="T14" fmla="*/ 5 w 123"/>
                  <a:gd name="T15" fmla="*/ 76 h 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3" h="86">
                    <a:moveTo>
                      <a:pt x="5" y="76"/>
                    </a:moveTo>
                    <a:cubicBezTo>
                      <a:pt x="9" y="83"/>
                      <a:pt x="19" y="86"/>
                      <a:pt x="26" y="82"/>
                    </a:cubicBezTo>
                    <a:cubicBezTo>
                      <a:pt x="113" y="31"/>
                      <a:pt x="113" y="31"/>
                      <a:pt x="113" y="31"/>
                    </a:cubicBezTo>
                    <a:cubicBezTo>
                      <a:pt x="120" y="27"/>
                      <a:pt x="123" y="18"/>
                      <a:pt x="118" y="10"/>
                    </a:cubicBezTo>
                    <a:cubicBezTo>
                      <a:pt x="118" y="10"/>
                      <a:pt x="118" y="10"/>
                      <a:pt x="118" y="10"/>
                    </a:cubicBezTo>
                    <a:cubicBezTo>
                      <a:pt x="114" y="3"/>
                      <a:pt x="105" y="0"/>
                      <a:pt x="97" y="4"/>
                    </a:cubicBezTo>
                    <a:cubicBezTo>
                      <a:pt x="10" y="55"/>
                      <a:pt x="10" y="55"/>
                      <a:pt x="10" y="55"/>
                    </a:cubicBezTo>
                    <a:cubicBezTo>
                      <a:pt x="3" y="59"/>
                      <a:pt x="0" y="68"/>
                      <a:pt x="5" y="76"/>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 name="Freeform 79"/>
              <p:cNvSpPr/>
              <p:nvPr/>
            </p:nvSpPr>
            <p:spPr bwMode="auto">
              <a:xfrm>
                <a:off x="5905" y="2399"/>
                <a:ext cx="93" cy="22"/>
              </a:xfrm>
              <a:custGeom>
                <a:avLst/>
                <a:gdLst>
                  <a:gd name="T0" fmla="*/ 0 w 131"/>
                  <a:gd name="T1" fmla="*/ 15 h 31"/>
                  <a:gd name="T2" fmla="*/ 15 w 131"/>
                  <a:gd name="T3" fmla="*/ 31 h 31"/>
                  <a:gd name="T4" fmla="*/ 115 w 131"/>
                  <a:gd name="T5" fmla="*/ 31 h 31"/>
                  <a:gd name="T6" fmla="*/ 131 w 131"/>
                  <a:gd name="T7" fmla="*/ 15 h 31"/>
                  <a:gd name="T8" fmla="*/ 131 w 131"/>
                  <a:gd name="T9" fmla="*/ 15 h 31"/>
                  <a:gd name="T10" fmla="*/ 115 w 131"/>
                  <a:gd name="T11" fmla="*/ 0 h 31"/>
                  <a:gd name="T12" fmla="*/ 15 w 131"/>
                  <a:gd name="T13" fmla="*/ 0 h 31"/>
                  <a:gd name="T14" fmla="*/ 0 w 131"/>
                  <a:gd name="T15" fmla="*/ 15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 h="31">
                    <a:moveTo>
                      <a:pt x="0" y="15"/>
                    </a:moveTo>
                    <a:cubicBezTo>
                      <a:pt x="0" y="24"/>
                      <a:pt x="7" y="31"/>
                      <a:pt x="15" y="31"/>
                    </a:cubicBezTo>
                    <a:cubicBezTo>
                      <a:pt x="115" y="31"/>
                      <a:pt x="115" y="31"/>
                      <a:pt x="115" y="31"/>
                    </a:cubicBezTo>
                    <a:cubicBezTo>
                      <a:pt x="124" y="31"/>
                      <a:pt x="131" y="24"/>
                      <a:pt x="131" y="15"/>
                    </a:cubicBezTo>
                    <a:cubicBezTo>
                      <a:pt x="131" y="15"/>
                      <a:pt x="131" y="15"/>
                      <a:pt x="131" y="15"/>
                    </a:cubicBezTo>
                    <a:cubicBezTo>
                      <a:pt x="131" y="7"/>
                      <a:pt x="124" y="0"/>
                      <a:pt x="115" y="0"/>
                    </a:cubicBezTo>
                    <a:cubicBezTo>
                      <a:pt x="15" y="0"/>
                      <a:pt x="15" y="0"/>
                      <a:pt x="15" y="0"/>
                    </a:cubicBezTo>
                    <a:cubicBezTo>
                      <a:pt x="7" y="0"/>
                      <a:pt x="0" y="7"/>
                      <a:pt x="0" y="15"/>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 name="Freeform 80"/>
              <p:cNvSpPr/>
              <p:nvPr/>
            </p:nvSpPr>
            <p:spPr bwMode="auto">
              <a:xfrm>
                <a:off x="5564" y="2160"/>
                <a:ext cx="61" cy="87"/>
              </a:xfrm>
              <a:custGeom>
                <a:avLst/>
                <a:gdLst>
                  <a:gd name="T0" fmla="*/ 76 w 86"/>
                  <a:gd name="T1" fmla="*/ 119 h 123"/>
                  <a:gd name="T2" fmla="*/ 81 w 86"/>
                  <a:gd name="T3" fmla="*/ 97 h 123"/>
                  <a:gd name="T4" fmla="*/ 31 w 86"/>
                  <a:gd name="T5" fmla="*/ 10 h 123"/>
                  <a:gd name="T6" fmla="*/ 10 w 86"/>
                  <a:gd name="T7" fmla="*/ 5 h 123"/>
                  <a:gd name="T8" fmla="*/ 10 w 86"/>
                  <a:gd name="T9" fmla="*/ 5 h 123"/>
                  <a:gd name="T10" fmla="*/ 4 w 86"/>
                  <a:gd name="T11" fmla="*/ 26 h 123"/>
                  <a:gd name="T12" fmla="*/ 54 w 86"/>
                  <a:gd name="T13" fmla="*/ 113 h 123"/>
                  <a:gd name="T14" fmla="*/ 76 w 86"/>
                  <a:gd name="T15" fmla="*/ 119 h 1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 h="123">
                    <a:moveTo>
                      <a:pt x="76" y="119"/>
                    </a:moveTo>
                    <a:cubicBezTo>
                      <a:pt x="83" y="114"/>
                      <a:pt x="86" y="105"/>
                      <a:pt x="81" y="97"/>
                    </a:cubicBezTo>
                    <a:cubicBezTo>
                      <a:pt x="31" y="10"/>
                      <a:pt x="31" y="10"/>
                      <a:pt x="31" y="10"/>
                    </a:cubicBezTo>
                    <a:cubicBezTo>
                      <a:pt x="27" y="3"/>
                      <a:pt x="17" y="0"/>
                      <a:pt x="10" y="5"/>
                    </a:cubicBezTo>
                    <a:cubicBezTo>
                      <a:pt x="10" y="5"/>
                      <a:pt x="10" y="5"/>
                      <a:pt x="10" y="5"/>
                    </a:cubicBezTo>
                    <a:cubicBezTo>
                      <a:pt x="3" y="9"/>
                      <a:pt x="0" y="19"/>
                      <a:pt x="4" y="26"/>
                    </a:cubicBezTo>
                    <a:cubicBezTo>
                      <a:pt x="54" y="113"/>
                      <a:pt x="54" y="113"/>
                      <a:pt x="54" y="113"/>
                    </a:cubicBezTo>
                    <a:cubicBezTo>
                      <a:pt x="59" y="120"/>
                      <a:pt x="68" y="123"/>
                      <a:pt x="76" y="119"/>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 name="Freeform 81"/>
              <p:cNvSpPr/>
              <p:nvPr/>
            </p:nvSpPr>
            <p:spPr bwMode="auto">
              <a:xfrm>
                <a:off x="5464" y="2260"/>
                <a:ext cx="87" cy="62"/>
              </a:xfrm>
              <a:custGeom>
                <a:avLst/>
                <a:gdLst>
                  <a:gd name="T0" fmla="*/ 118 w 123"/>
                  <a:gd name="T1" fmla="*/ 76 h 86"/>
                  <a:gd name="T2" fmla="*/ 113 w 123"/>
                  <a:gd name="T3" fmla="*/ 55 h 86"/>
                  <a:gd name="T4" fmla="*/ 26 w 123"/>
                  <a:gd name="T5" fmla="*/ 4 h 86"/>
                  <a:gd name="T6" fmla="*/ 5 w 123"/>
                  <a:gd name="T7" fmla="*/ 10 h 86"/>
                  <a:gd name="T8" fmla="*/ 5 w 123"/>
                  <a:gd name="T9" fmla="*/ 10 h 86"/>
                  <a:gd name="T10" fmla="*/ 10 w 123"/>
                  <a:gd name="T11" fmla="*/ 31 h 86"/>
                  <a:gd name="T12" fmla="*/ 97 w 123"/>
                  <a:gd name="T13" fmla="*/ 82 h 86"/>
                  <a:gd name="T14" fmla="*/ 118 w 123"/>
                  <a:gd name="T15" fmla="*/ 76 h 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3" h="86">
                    <a:moveTo>
                      <a:pt x="118" y="76"/>
                    </a:moveTo>
                    <a:cubicBezTo>
                      <a:pt x="123" y="68"/>
                      <a:pt x="120" y="59"/>
                      <a:pt x="113" y="55"/>
                    </a:cubicBezTo>
                    <a:cubicBezTo>
                      <a:pt x="26" y="4"/>
                      <a:pt x="26" y="4"/>
                      <a:pt x="26" y="4"/>
                    </a:cubicBezTo>
                    <a:cubicBezTo>
                      <a:pt x="18" y="0"/>
                      <a:pt x="9" y="3"/>
                      <a:pt x="5" y="10"/>
                    </a:cubicBezTo>
                    <a:cubicBezTo>
                      <a:pt x="5" y="10"/>
                      <a:pt x="5" y="10"/>
                      <a:pt x="5" y="10"/>
                    </a:cubicBezTo>
                    <a:cubicBezTo>
                      <a:pt x="0" y="18"/>
                      <a:pt x="3" y="27"/>
                      <a:pt x="10" y="31"/>
                    </a:cubicBezTo>
                    <a:cubicBezTo>
                      <a:pt x="97" y="82"/>
                      <a:pt x="97" y="82"/>
                      <a:pt x="97" y="82"/>
                    </a:cubicBezTo>
                    <a:cubicBezTo>
                      <a:pt x="105" y="86"/>
                      <a:pt x="114" y="83"/>
                      <a:pt x="118" y="76"/>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 name="Freeform 82"/>
              <p:cNvSpPr/>
              <p:nvPr/>
            </p:nvSpPr>
            <p:spPr bwMode="auto">
              <a:xfrm>
                <a:off x="5429" y="2399"/>
                <a:ext cx="93" cy="22"/>
              </a:xfrm>
              <a:custGeom>
                <a:avLst/>
                <a:gdLst>
                  <a:gd name="T0" fmla="*/ 131 w 131"/>
                  <a:gd name="T1" fmla="*/ 15 h 31"/>
                  <a:gd name="T2" fmla="*/ 116 w 131"/>
                  <a:gd name="T3" fmla="*/ 0 h 31"/>
                  <a:gd name="T4" fmla="*/ 16 w 131"/>
                  <a:gd name="T5" fmla="*/ 0 h 31"/>
                  <a:gd name="T6" fmla="*/ 0 w 131"/>
                  <a:gd name="T7" fmla="*/ 15 h 31"/>
                  <a:gd name="T8" fmla="*/ 0 w 131"/>
                  <a:gd name="T9" fmla="*/ 15 h 31"/>
                  <a:gd name="T10" fmla="*/ 16 w 131"/>
                  <a:gd name="T11" fmla="*/ 31 h 31"/>
                  <a:gd name="T12" fmla="*/ 116 w 131"/>
                  <a:gd name="T13" fmla="*/ 31 h 31"/>
                  <a:gd name="T14" fmla="*/ 131 w 131"/>
                  <a:gd name="T15" fmla="*/ 15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 h="31">
                    <a:moveTo>
                      <a:pt x="131" y="15"/>
                    </a:moveTo>
                    <a:cubicBezTo>
                      <a:pt x="131" y="7"/>
                      <a:pt x="124" y="0"/>
                      <a:pt x="116" y="0"/>
                    </a:cubicBezTo>
                    <a:cubicBezTo>
                      <a:pt x="16" y="0"/>
                      <a:pt x="16" y="0"/>
                      <a:pt x="16" y="0"/>
                    </a:cubicBezTo>
                    <a:cubicBezTo>
                      <a:pt x="7" y="0"/>
                      <a:pt x="0" y="7"/>
                      <a:pt x="0" y="15"/>
                    </a:cubicBezTo>
                    <a:cubicBezTo>
                      <a:pt x="0" y="15"/>
                      <a:pt x="0" y="15"/>
                      <a:pt x="0" y="15"/>
                    </a:cubicBezTo>
                    <a:cubicBezTo>
                      <a:pt x="0" y="24"/>
                      <a:pt x="7" y="31"/>
                      <a:pt x="16" y="31"/>
                    </a:cubicBezTo>
                    <a:cubicBezTo>
                      <a:pt x="116" y="31"/>
                      <a:pt x="116" y="31"/>
                      <a:pt x="116" y="31"/>
                    </a:cubicBezTo>
                    <a:cubicBezTo>
                      <a:pt x="124" y="31"/>
                      <a:pt x="131" y="24"/>
                      <a:pt x="131" y="15"/>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 name="Freeform 83"/>
              <p:cNvSpPr/>
              <p:nvPr/>
            </p:nvSpPr>
            <p:spPr bwMode="auto">
              <a:xfrm>
                <a:off x="5639" y="2633"/>
                <a:ext cx="149" cy="22"/>
              </a:xfrm>
              <a:custGeom>
                <a:avLst/>
                <a:gdLst>
                  <a:gd name="T0" fmla="*/ 210 w 210"/>
                  <a:gd name="T1" fmla="*/ 16 h 31"/>
                  <a:gd name="T2" fmla="*/ 195 w 210"/>
                  <a:gd name="T3" fmla="*/ 0 h 31"/>
                  <a:gd name="T4" fmla="*/ 15 w 210"/>
                  <a:gd name="T5" fmla="*/ 0 h 31"/>
                  <a:gd name="T6" fmla="*/ 0 w 210"/>
                  <a:gd name="T7" fmla="*/ 16 h 31"/>
                  <a:gd name="T8" fmla="*/ 0 w 210"/>
                  <a:gd name="T9" fmla="*/ 16 h 31"/>
                  <a:gd name="T10" fmla="*/ 15 w 210"/>
                  <a:gd name="T11" fmla="*/ 31 h 31"/>
                  <a:gd name="T12" fmla="*/ 195 w 210"/>
                  <a:gd name="T13" fmla="*/ 31 h 31"/>
                  <a:gd name="T14" fmla="*/ 210 w 210"/>
                  <a:gd name="T15" fmla="*/ 16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0" h="31">
                    <a:moveTo>
                      <a:pt x="210" y="16"/>
                    </a:moveTo>
                    <a:cubicBezTo>
                      <a:pt x="210" y="7"/>
                      <a:pt x="203" y="0"/>
                      <a:pt x="195" y="0"/>
                    </a:cubicBezTo>
                    <a:cubicBezTo>
                      <a:pt x="15" y="0"/>
                      <a:pt x="15" y="0"/>
                      <a:pt x="15" y="0"/>
                    </a:cubicBezTo>
                    <a:cubicBezTo>
                      <a:pt x="7" y="0"/>
                      <a:pt x="0" y="7"/>
                      <a:pt x="0" y="16"/>
                    </a:cubicBezTo>
                    <a:cubicBezTo>
                      <a:pt x="0" y="16"/>
                      <a:pt x="0" y="16"/>
                      <a:pt x="0" y="16"/>
                    </a:cubicBezTo>
                    <a:cubicBezTo>
                      <a:pt x="0" y="24"/>
                      <a:pt x="7" y="31"/>
                      <a:pt x="15" y="31"/>
                    </a:cubicBezTo>
                    <a:cubicBezTo>
                      <a:pt x="195" y="31"/>
                      <a:pt x="195" y="31"/>
                      <a:pt x="195" y="31"/>
                    </a:cubicBezTo>
                    <a:cubicBezTo>
                      <a:pt x="203" y="31"/>
                      <a:pt x="210" y="24"/>
                      <a:pt x="210" y="16"/>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 name="Freeform 84"/>
              <p:cNvSpPr/>
              <p:nvPr/>
            </p:nvSpPr>
            <p:spPr bwMode="auto">
              <a:xfrm>
                <a:off x="5676" y="2664"/>
                <a:ext cx="75" cy="27"/>
              </a:xfrm>
              <a:custGeom>
                <a:avLst/>
                <a:gdLst>
                  <a:gd name="T0" fmla="*/ 0 w 106"/>
                  <a:gd name="T1" fmla="*/ 0 h 38"/>
                  <a:gd name="T2" fmla="*/ 53 w 106"/>
                  <a:gd name="T3" fmla="*/ 38 h 38"/>
                  <a:gd name="T4" fmla="*/ 106 w 106"/>
                  <a:gd name="T5" fmla="*/ 0 h 38"/>
                  <a:gd name="T6" fmla="*/ 0 w 106"/>
                  <a:gd name="T7" fmla="*/ 0 h 38"/>
                </a:gdLst>
                <a:ahLst/>
                <a:cxnLst>
                  <a:cxn ang="0">
                    <a:pos x="T0" y="T1"/>
                  </a:cxn>
                  <a:cxn ang="0">
                    <a:pos x="T2" y="T3"/>
                  </a:cxn>
                  <a:cxn ang="0">
                    <a:pos x="T4" y="T5"/>
                  </a:cxn>
                  <a:cxn ang="0">
                    <a:pos x="T6" y="T7"/>
                  </a:cxn>
                </a:cxnLst>
                <a:rect l="0" t="0" r="r" b="b"/>
                <a:pathLst>
                  <a:path w="106" h="38">
                    <a:moveTo>
                      <a:pt x="0" y="0"/>
                    </a:moveTo>
                    <a:cubicBezTo>
                      <a:pt x="8" y="22"/>
                      <a:pt x="28" y="38"/>
                      <a:pt x="53" y="38"/>
                    </a:cubicBezTo>
                    <a:cubicBezTo>
                      <a:pt x="78" y="38"/>
                      <a:pt x="98" y="22"/>
                      <a:pt x="106" y="0"/>
                    </a:cubicBezTo>
                    <a:lnTo>
                      <a:pt x="0" y="0"/>
                    </a:ln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85"/>
              <p:cNvSpPr>
                <a:spLocks noEditPoints="1"/>
              </p:cNvSpPr>
              <p:nvPr/>
            </p:nvSpPr>
            <p:spPr bwMode="auto">
              <a:xfrm>
                <a:off x="5558" y="2254"/>
                <a:ext cx="312" cy="331"/>
              </a:xfrm>
              <a:custGeom>
                <a:avLst/>
                <a:gdLst>
                  <a:gd name="T0" fmla="*/ 219 w 438"/>
                  <a:gd name="T1" fmla="*/ 0 h 465"/>
                  <a:gd name="T2" fmla="*/ 0 w 438"/>
                  <a:gd name="T3" fmla="*/ 219 h 465"/>
                  <a:gd name="T4" fmla="*/ 72 w 438"/>
                  <a:gd name="T5" fmla="*/ 381 h 465"/>
                  <a:gd name="T6" fmla="*/ 82 w 438"/>
                  <a:gd name="T7" fmla="*/ 390 h 465"/>
                  <a:gd name="T8" fmla="*/ 114 w 438"/>
                  <a:gd name="T9" fmla="*/ 465 h 465"/>
                  <a:gd name="T10" fmla="*/ 324 w 438"/>
                  <a:gd name="T11" fmla="*/ 465 h 465"/>
                  <a:gd name="T12" fmla="*/ 356 w 438"/>
                  <a:gd name="T13" fmla="*/ 390 h 465"/>
                  <a:gd name="T14" fmla="*/ 366 w 438"/>
                  <a:gd name="T15" fmla="*/ 381 h 465"/>
                  <a:gd name="T16" fmla="*/ 438 w 438"/>
                  <a:gd name="T17" fmla="*/ 219 h 465"/>
                  <a:gd name="T18" fmla="*/ 219 w 438"/>
                  <a:gd name="T19" fmla="*/ 0 h 465"/>
                  <a:gd name="T20" fmla="*/ 234 w 438"/>
                  <a:gd name="T21" fmla="*/ 323 h 465"/>
                  <a:gd name="T22" fmla="*/ 234 w 438"/>
                  <a:gd name="T23" fmla="*/ 342 h 465"/>
                  <a:gd name="T24" fmla="*/ 230 w 438"/>
                  <a:gd name="T25" fmla="*/ 353 h 465"/>
                  <a:gd name="T26" fmla="*/ 219 w 438"/>
                  <a:gd name="T27" fmla="*/ 357 h 465"/>
                  <a:gd name="T28" fmla="*/ 216 w 438"/>
                  <a:gd name="T29" fmla="*/ 357 h 465"/>
                  <a:gd name="T30" fmla="*/ 205 w 438"/>
                  <a:gd name="T31" fmla="*/ 353 h 465"/>
                  <a:gd name="T32" fmla="*/ 201 w 438"/>
                  <a:gd name="T33" fmla="*/ 342 h 465"/>
                  <a:gd name="T34" fmla="*/ 201 w 438"/>
                  <a:gd name="T35" fmla="*/ 325 h 465"/>
                  <a:gd name="T36" fmla="*/ 144 w 438"/>
                  <a:gd name="T37" fmla="*/ 311 h 465"/>
                  <a:gd name="T38" fmla="*/ 154 w 438"/>
                  <a:gd name="T39" fmla="*/ 271 h 465"/>
                  <a:gd name="T40" fmla="*/ 210 w 438"/>
                  <a:gd name="T41" fmla="*/ 286 h 465"/>
                  <a:gd name="T42" fmla="*/ 242 w 438"/>
                  <a:gd name="T43" fmla="*/ 265 h 465"/>
                  <a:gd name="T44" fmla="*/ 206 w 438"/>
                  <a:gd name="T45" fmla="*/ 235 h 465"/>
                  <a:gd name="T46" fmla="*/ 146 w 438"/>
                  <a:gd name="T47" fmla="*/ 173 h 465"/>
                  <a:gd name="T48" fmla="*/ 203 w 438"/>
                  <a:gd name="T49" fmla="*/ 113 h 465"/>
                  <a:gd name="T50" fmla="*/ 203 w 438"/>
                  <a:gd name="T51" fmla="*/ 96 h 465"/>
                  <a:gd name="T52" fmla="*/ 207 w 438"/>
                  <a:gd name="T53" fmla="*/ 85 h 465"/>
                  <a:gd name="T54" fmla="*/ 218 w 438"/>
                  <a:gd name="T55" fmla="*/ 81 h 465"/>
                  <a:gd name="T56" fmla="*/ 221 w 438"/>
                  <a:gd name="T57" fmla="*/ 81 h 465"/>
                  <a:gd name="T58" fmla="*/ 232 w 438"/>
                  <a:gd name="T59" fmla="*/ 85 h 465"/>
                  <a:gd name="T60" fmla="*/ 236 w 438"/>
                  <a:gd name="T61" fmla="*/ 96 h 465"/>
                  <a:gd name="T62" fmla="*/ 236 w 438"/>
                  <a:gd name="T63" fmla="*/ 111 h 465"/>
                  <a:gd name="T64" fmla="*/ 285 w 438"/>
                  <a:gd name="T65" fmla="*/ 122 h 465"/>
                  <a:gd name="T66" fmla="*/ 275 w 438"/>
                  <a:gd name="T67" fmla="*/ 160 h 465"/>
                  <a:gd name="T68" fmla="*/ 226 w 438"/>
                  <a:gd name="T69" fmla="*/ 149 h 465"/>
                  <a:gd name="T70" fmla="*/ 197 w 438"/>
                  <a:gd name="T71" fmla="*/ 168 h 465"/>
                  <a:gd name="T72" fmla="*/ 238 w 438"/>
                  <a:gd name="T73" fmla="*/ 197 h 465"/>
                  <a:gd name="T74" fmla="*/ 294 w 438"/>
                  <a:gd name="T75" fmla="*/ 260 h 465"/>
                  <a:gd name="T76" fmla="*/ 234 w 438"/>
                  <a:gd name="T77" fmla="*/ 323 h 4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38" h="465">
                    <a:moveTo>
                      <a:pt x="219" y="0"/>
                    </a:moveTo>
                    <a:cubicBezTo>
                      <a:pt x="98" y="0"/>
                      <a:pt x="0" y="98"/>
                      <a:pt x="0" y="219"/>
                    </a:cubicBezTo>
                    <a:cubicBezTo>
                      <a:pt x="0" y="283"/>
                      <a:pt x="28" y="341"/>
                      <a:pt x="72" y="381"/>
                    </a:cubicBezTo>
                    <a:cubicBezTo>
                      <a:pt x="72" y="382"/>
                      <a:pt x="78" y="387"/>
                      <a:pt x="82" y="390"/>
                    </a:cubicBezTo>
                    <a:cubicBezTo>
                      <a:pt x="102" y="408"/>
                      <a:pt x="114" y="436"/>
                      <a:pt x="114" y="465"/>
                    </a:cubicBezTo>
                    <a:cubicBezTo>
                      <a:pt x="324" y="465"/>
                      <a:pt x="324" y="465"/>
                      <a:pt x="324" y="465"/>
                    </a:cubicBezTo>
                    <a:cubicBezTo>
                      <a:pt x="324" y="436"/>
                      <a:pt x="336" y="408"/>
                      <a:pt x="356" y="390"/>
                    </a:cubicBezTo>
                    <a:cubicBezTo>
                      <a:pt x="360" y="387"/>
                      <a:pt x="366" y="382"/>
                      <a:pt x="366" y="381"/>
                    </a:cubicBezTo>
                    <a:cubicBezTo>
                      <a:pt x="410" y="341"/>
                      <a:pt x="438" y="283"/>
                      <a:pt x="438" y="219"/>
                    </a:cubicBezTo>
                    <a:cubicBezTo>
                      <a:pt x="438" y="98"/>
                      <a:pt x="340" y="0"/>
                      <a:pt x="219" y="0"/>
                    </a:cubicBezTo>
                    <a:close/>
                    <a:moveTo>
                      <a:pt x="234" y="323"/>
                    </a:moveTo>
                    <a:cubicBezTo>
                      <a:pt x="234" y="342"/>
                      <a:pt x="234" y="342"/>
                      <a:pt x="234" y="342"/>
                    </a:cubicBezTo>
                    <a:cubicBezTo>
                      <a:pt x="234" y="346"/>
                      <a:pt x="233" y="350"/>
                      <a:pt x="230" y="353"/>
                    </a:cubicBezTo>
                    <a:cubicBezTo>
                      <a:pt x="227" y="356"/>
                      <a:pt x="223" y="357"/>
                      <a:pt x="219" y="357"/>
                    </a:cubicBezTo>
                    <a:cubicBezTo>
                      <a:pt x="216" y="357"/>
                      <a:pt x="216" y="357"/>
                      <a:pt x="216" y="357"/>
                    </a:cubicBezTo>
                    <a:cubicBezTo>
                      <a:pt x="212" y="357"/>
                      <a:pt x="208" y="356"/>
                      <a:pt x="205" y="353"/>
                    </a:cubicBezTo>
                    <a:cubicBezTo>
                      <a:pt x="203" y="350"/>
                      <a:pt x="201" y="346"/>
                      <a:pt x="201" y="342"/>
                    </a:cubicBezTo>
                    <a:cubicBezTo>
                      <a:pt x="201" y="325"/>
                      <a:pt x="201" y="325"/>
                      <a:pt x="201" y="325"/>
                    </a:cubicBezTo>
                    <a:cubicBezTo>
                      <a:pt x="178" y="324"/>
                      <a:pt x="156" y="318"/>
                      <a:pt x="144" y="311"/>
                    </a:cubicBezTo>
                    <a:cubicBezTo>
                      <a:pt x="154" y="271"/>
                      <a:pt x="154" y="271"/>
                      <a:pt x="154" y="271"/>
                    </a:cubicBezTo>
                    <a:cubicBezTo>
                      <a:pt x="168" y="279"/>
                      <a:pt x="188" y="286"/>
                      <a:pt x="210" y="286"/>
                    </a:cubicBezTo>
                    <a:cubicBezTo>
                      <a:pt x="229" y="286"/>
                      <a:pt x="242" y="278"/>
                      <a:pt x="242" y="265"/>
                    </a:cubicBezTo>
                    <a:cubicBezTo>
                      <a:pt x="242" y="252"/>
                      <a:pt x="232" y="244"/>
                      <a:pt x="206" y="235"/>
                    </a:cubicBezTo>
                    <a:cubicBezTo>
                      <a:pt x="170" y="223"/>
                      <a:pt x="146" y="206"/>
                      <a:pt x="146" y="173"/>
                    </a:cubicBezTo>
                    <a:cubicBezTo>
                      <a:pt x="146" y="144"/>
                      <a:pt x="167" y="120"/>
                      <a:pt x="203" y="113"/>
                    </a:cubicBezTo>
                    <a:cubicBezTo>
                      <a:pt x="203" y="96"/>
                      <a:pt x="203" y="96"/>
                      <a:pt x="203" y="96"/>
                    </a:cubicBezTo>
                    <a:cubicBezTo>
                      <a:pt x="203" y="92"/>
                      <a:pt x="204" y="88"/>
                      <a:pt x="207" y="85"/>
                    </a:cubicBezTo>
                    <a:cubicBezTo>
                      <a:pt x="210" y="83"/>
                      <a:pt x="214" y="81"/>
                      <a:pt x="218" y="81"/>
                    </a:cubicBezTo>
                    <a:cubicBezTo>
                      <a:pt x="221" y="81"/>
                      <a:pt x="221" y="81"/>
                      <a:pt x="221" y="81"/>
                    </a:cubicBezTo>
                    <a:cubicBezTo>
                      <a:pt x="225" y="81"/>
                      <a:pt x="229" y="83"/>
                      <a:pt x="232" y="85"/>
                    </a:cubicBezTo>
                    <a:cubicBezTo>
                      <a:pt x="234" y="88"/>
                      <a:pt x="236" y="92"/>
                      <a:pt x="236" y="96"/>
                    </a:cubicBezTo>
                    <a:cubicBezTo>
                      <a:pt x="236" y="111"/>
                      <a:pt x="236" y="111"/>
                      <a:pt x="236" y="111"/>
                    </a:cubicBezTo>
                    <a:cubicBezTo>
                      <a:pt x="259" y="112"/>
                      <a:pt x="274" y="117"/>
                      <a:pt x="285" y="122"/>
                    </a:cubicBezTo>
                    <a:cubicBezTo>
                      <a:pt x="275" y="160"/>
                      <a:pt x="275" y="160"/>
                      <a:pt x="275" y="160"/>
                    </a:cubicBezTo>
                    <a:cubicBezTo>
                      <a:pt x="266" y="157"/>
                      <a:pt x="251" y="149"/>
                      <a:pt x="226" y="149"/>
                    </a:cubicBezTo>
                    <a:cubicBezTo>
                      <a:pt x="204" y="149"/>
                      <a:pt x="197" y="158"/>
                      <a:pt x="197" y="168"/>
                    </a:cubicBezTo>
                    <a:cubicBezTo>
                      <a:pt x="197" y="179"/>
                      <a:pt x="209" y="186"/>
                      <a:pt x="238" y="197"/>
                    </a:cubicBezTo>
                    <a:cubicBezTo>
                      <a:pt x="278" y="211"/>
                      <a:pt x="294" y="230"/>
                      <a:pt x="294" y="260"/>
                    </a:cubicBezTo>
                    <a:cubicBezTo>
                      <a:pt x="294" y="290"/>
                      <a:pt x="273" y="316"/>
                      <a:pt x="234" y="323"/>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2" name="椭圆 1"/>
            <p:cNvSpPr/>
            <p:nvPr/>
          </p:nvSpPr>
          <p:spPr>
            <a:xfrm>
              <a:off x="5709623" y="1310780"/>
              <a:ext cx="758223" cy="107141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1F5F8"/>
        </a:solidFill>
        <a:effectLst/>
      </p:bgPr>
    </p:bg>
    <p:spTree>
      <p:nvGrpSpPr>
        <p:cNvPr id="1" name=""/>
        <p:cNvGrpSpPr/>
        <p:nvPr/>
      </p:nvGrpSpPr>
      <p:grpSpPr>
        <a:xfrm>
          <a:off x="0" y="0"/>
          <a:ext cx="0" cy="0"/>
          <a:chOff x="0" y="0"/>
          <a:chExt cx="0" cy="0"/>
        </a:xfrm>
      </p:grpSpPr>
      <p:sp>
        <p:nvSpPr>
          <p:cNvPr id="2" name="矩形 1"/>
          <p:cNvSpPr/>
          <p:nvPr/>
        </p:nvSpPr>
        <p:spPr>
          <a:xfrm>
            <a:off x="0" y="0"/>
            <a:ext cx="12192000" cy="601133"/>
          </a:xfrm>
          <a:prstGeom prst="rect">
            <a:avLst/>
          </a:prstGeom>
          <a:solidFill>
            <a:srgbClr val="FF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716280" y="0"/>
            <a:ext cx="4239260" cy="583565"/>
          </a:xfrm>
          <a:prstGeom prst="rect">
            <a:avLst/>
          </a:prstGeom>
          <a:noFill/>
        </p:spPr>
        <p:txBody>
          <a:bodyPr wrap="square" rtlCol="0">
            <a:spAutoFit/>
          </a:bodyPr>
          <a:lstStyle/>
          <a:p>
            <a:r>
              <a:rPr lang="zh-CN" altLang="en-US" sz="3200" dirty="0" smtClean="0">
                <a:solidFill>
                  <a:schemeClr val="bg1"/>
                </a:solidFill>
                <a:latin typeface="黑体" panose="02010609060101010101" charset="-122"/>
                <a:ea typeface="黑体" panose="02010609060101010101" charset="-122"/>
              </a:rPr>
              <a:t>系统首页界面</a:t>
            </a:r>
          </a:p>
        </p:txBody>
      </p:sp>
      <p:grpSp>
        <p:nvGrpSpPr>
          <p:cNvPr id="4" name="组合 7"/>
          <p:cNvGrpSpPr/>
          <p:nvPr/>
        </p:nvGrpSpPr>
        <p:grpSpPr>
          <a:xfrm>
            <a:off x="257207" y="196849"/>
            <a:ext cx="459073" cy="207434"/>
            <a:chOff x="764360" y="838200"/>
            <a:chExt cx="531040" cy="270934"/>
          </a:xfrm>
        </p:grpSpPr>
        <p:cxnSp>
          <p:nvCxnSpPr>
            <p:cNvPr id="5" name="直接连接符 4"/>
            <p:cNvCxnSpPr/>
            <p:nvPr/>
          </p:nvCxnSpPr>
          <p:spPr>
            <a:xfrm>
              <a:off x="764360" y="838200"/>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764360" y="973667"/>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764360" y="1109134"/>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8" name="图片 23"/>
          <p:cNvPicPr>
            <a:picLocks noChangeAspect="1"/>
          </p:cNvPicPr>
          <p:nvPr/>
        </p:nvPicPr>
        <p:blipFill>
          <a:blip r:embed="rId3"/>
          <a:stretch>
            <a:fillRect/>
          </a:stretch>
        </p:blipFill>
        <p:spPr>
          <a:xfrm>
            <a:off x="52705" y="601345"/>
            <a:ext cx="12098020" cy="5934710"/>
          </a:xfrm>
          <a:prstGeom prst="rect">
            <a:avLst/>
          </a:prstGeom>
          <a:noFill/>
          <a:ln>
            <a:noFill/>
          </a:ln>
        </p:spPr>
      </p:pic>
    </p:spTree>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1F5F8"/>
        </a:solidFill>
        <a:effectLst/>
      </p:bgPr>
    </p:bg>
    <p:spTree>
      <p:nvGrpSpPr>
        <p:cNvPr id="1" name=""/>
        <p:cNvGrpSpPr/>
        <p:nvPr/>
      </p:nvGrpSpPr>
      <p:grpSpPr>
        <a:xfrm>
          <a:off x="0" y="0"/>
          <a:ext cx="0" cy="0"/>
          <a:chOff x="0" y="0"/>
          <a:chExt cx="0" cy="0"/>
        </a:xfrm>
      </p:grpSpPr>
      <p:sp>
        <p:nvSpPr>
          <p:cNvPr id="2" name="矩形 1"/>
          <p:cNvSpPr/>
          <p:nvPr/>
        </p:nvSpPr>
        <p:spPr>
          <a:xfrm>
            <a:off x="0" y="0"/>
            <a:ext cx="12192000" cy="601133"/>
          </a:xfrm>
          <a:prstGeom prst="rect">
            <a:avLst/>
          </a:prstGeom>
          <a:solidFill>
            <a:srgbClr val="FF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716280" y="0"/>
            <a:ext cx="4239260" cy="583565"/>
          </a:xfrm>
          <a:prstGeom prst="rect">
            <a:avLst/>
          </a:prstGeom>
          <a:noFill/>
        </p:spPr>
        <p:txBody>
          <a:bodyPr wrap="square" rtlCol="0">
            <a:spAutoFit/>
          </a:bodyPr>
          <a:lstStyle/>
          <a:p>
            <a:r>
              <a:rPr lang="zh-CN" altLang="en-US" sz="3200" dirty="0" smtClean="0">
                <a:solidFill>
                  <a:schemeClr val="bg1"/>
                </a:solidFill>
                <a:latin typeface="黑体" panose="02010609060101010101" charset="-122"/>
                <a:ea typeface="黑体" panose="02010609060101010101" charset="-122"/>
              </a:rPr>
              <a:t>管理员登录页面</a:t>
            </a:r>
            <a:endParaRPr lang="zh-CN" altLang="zh-CN" sz="3200" dirty="0" smtClean="0">
              <a:solidFill>
                <a:schemeClr val="bg1"/>
              </a:solidFill>
              <a:latin typeface="黑体" panose="02010609060101010101" charset="-122"/>
              <a:ea typeface="黑体" panose="02010609060101010101" charset="-122"/>
            </a:endParaRPr>
          </a:p>
        </p:txBody>
      </p:sp>
      <p:grpSp>
        <p:nvGrpSpPr>
          <p:cNvPr id="8" name="组合 7"/>
          <p:cNvGrpSpPr/>
          <p:nvPr/>
        </p:nvGrpSpPr>
        <p:grpSpPr>
          <a:xfrm>
            <a:off x="257207" y="196849"/>
            <a:ext cx="459073" cy="207434"/>
            <a:chOff x="764360" y="838200"/>
            <a:chExt cx="531040" cy="270934"/>
          </a:xfrm>
        </p:grpSpPr>
        <p:cxnSp>
          <p:nvCxnSpPr>
            <p:cNvPr id="5" name="直接连接符 4"/>
            <p:cNvCxnSpPr/>
            <p:nvPr/>
          </p:nvCxnSpPr>
          <p:spPr>
            <a:xfrm>
              <a:off x="764360" y="838200"/>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764360" y="973667"/>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764360" y="1109134"/>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23" name="图片 28"/>
          <p:cNvPicPr>
            <a:picLocks noChangeAspect="1"/>
          </p:cNvPicPr>
          <p:nvPr/>
        </p:nvPicPr>
        <p:blipFill>
          <a:blip r:embed="rId3"/>
          <a:stretch>
            <a:fillRect/>
          </a:stretch>
        </p:blipFill>
        <p:spPr>
          <a:xfrm>
            <a:off x="0" y="601345"/>
            <a:ext cx="12156440" cy="5899150"/>
          </a:xfrm>
          <a:prstGeom prst="rect">
            <a:avLst/>
          </a:prstGeom>
          <a:noFill/>
          <a:ln>
            <a:noFill/>
          </a:ln>
        </p:spPr>
      </p:pic>
    </p:spTree>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1F5F8"/>
        </a:solidFill>
        <a:effectLst/>
      </p:bgPr>
    </p:bg>
    <p:spTree>
      <p:nvGrpSpPr>
        <p:cNvPr id="1" name=""/>
        <p:cNvGrpSpPr/>
        <p:nvPr/>
      </p:nvGrpSpPr>
      <p:grpSpPr>
        <a:xfrm>
          <a:off x="0" y="0"/>
          <a:ext cx="0" cy="0"/>
          <a:chOff x="0" y="0"/>
          <a:chExt cx="0" cy="0"/>
        </a:xfrm>
      </p:grpSpPr>
      <p:sp>
        <p:nvSpPr>
          <p:cNvPr id="2" name="矩形 1"/>
          <p:cNvSpPr/>
          <p:nvPr/>
        </p:nvSpPr>
        <p:spPr>
          <a:xfrm>
            <a:off x="0" y="-16358"/>
            <a:ext cx="12192000" cy="601133"/>
          </a:xfrm>
          <a:prstGeom prst="rect">
            <a:avLst/>
          </a:prstGeom>
          <a:solidFill>
            <a:srgbClr val="FF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716280" y="0"/>
            <a:ext cx="4239260" cy="584775"/>
          </a:xfrm>
          <a:prstGeom prst="rect">
            <a:avLst/>
          </a:prstGeom>
          <a:noFill/>
        </p:spPr>
        <p:txBody>
          <a:bodyPr wrap="square" rtlCol="0">
            <a:spAutoFit/>
          </a:bodyPr>
          <a:lstStyle/>
          <a:p>
            <a:r>
              <a:rPr lang="zh-CN" altLang="en-US" sz="3200" dirty="0" smtClean="0">
                <a:solidFill>
                  <a:schemeClr val="bg1"/>
                </a:solidFill>
                <a:latin typeface="黑体" panose="02010609060101010101" charset="-122"/>
                <a:ea typeface="黑体" panose="02010609060101010101" charset="-122"/>
              </a:rPr>
              <a:t>管理员主界面</a:t>
            </a:r>
            <a:endParaRPr lang="zh-CN" sz="3200" dirty="0" smtClean="0">
              <a:solidFill>
                <a:schemeClr val="bg1"/>
              </a:solidFill>
              <a:latin typeface="黑体" panose="02010609060101010101" charset="-122"/>
              <a:ea typeface="黑体" panose="02010609060101010101" charset="-122"/>
            </a:endParaRPr>
          </a:p>
        </p:txBody>
      </p:sp>
      <p:grpSp>
        <p:nvGrpSpPr>
          <p:cNvPr id="4" name="组合 7"/>
          <p:cNvGrpSpPr/>
          <p:nvPr/>
        </p:nvGrpSpPr>
        <p:grpSpPr>
          <a:xfrm>
            <a:off x="257207" y="196849"/>
            <a:ext cx="459073" cy="207434"/>
            <a:chOff x="764360" y="838200"/>
            <a:chExt cx="531040" cy="270934"/>
          </a:xfrm>
        </p:grpSpPr>
        <p:cxnSp>
          <p:nvCxnSpPr>
            <p:cNvPr id="5" name="直接连接符 4"/>
            <p:cNvCxnSpPr/>
            <p:nvPr/>
          </p:nvCxnSpPr>
          <p:spPr>
            <a:xfrm>
              <a:off x="764360" y="838200"/>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764360" y="973667"/>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764360" y="1109134"/>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24" name="图片 29"/>
          <p:cNvPicPr>
            <a:picLocks noChangeAspect="1"/>
          </p:cNvPicPr>
          <p:nvPr/>
        </p:nvPicPr>
        <p:blipFill>
          <a:blip r:embed="rId3"/>
          <a:stretch>
            <a:fillRect/>
          </a:stretch>
        </p:blipFill>
        <p:spPr>
          <a:xfrm>
            <a:off x="0" y="584835"/>
            <a:ext cx="12158980" cy="5964555"/>
          </a:xfrm>
          <a:prstGeom prst="rect">
            <a:avLst/>
          </a:prstGeom>
          <a:noFill/>
          <a:ln>
            <a:noFill/>
          </a:ln>
        </p:spPr>
      </p:pic>
    </p:spTree>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1F5F8"/>
        </a:solidFill>
        <a:effectLst/>
      </p:bgPr>
    </p:bg>
    <p:spTree>
      <p:nvGrpSpPr>
        <p:cNvPr id="1" name=""/>
        <p:cNvGrpSpPr/>
        <p:nvPr/>
      </p:nvGrpSpPr>
      <p:grpSpPr>
        <a:xfrm>
          <a:off x="0" y="0"/>
          <a:ext cx="0" cy="0"/>
          <a:chOff x="0" y="0"/>
          <a:chExt cx="0" cy="0"/>
        </a:xfrm>
      </p:grpSpPr>
      <p:sp>
        <p:nvSpPr>
          <p:cNvPr id="2" name="矩形 1"/>
          <p:cNvSpPr/>
          <p:nvPr/>
        </p:nvSpPr>
        <p:spPr>
          <a:xfrm>
            <a:off x="0" y="-16358"/>
            <a:ext cx="12192000" cy="601133"/>
          </a:xfrm>
          <a:prstGeom prst="rect">
            <a:avLst/>
          </a:prstGeom>
          <a:solidFill>
            <a:srgbClr val="FF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716280" y="0"/>
            <a:ext cx="4239260" cy="583565"/>
          </a:xfrm>
          <a:prstGeom prst="rect">
            <a:avLst/>
          </a:prstGeom>
          <a:noFill/>
        </p:spPr>
        <p:txBody>
          <a:bodyPr wrap="square" rtlCol="0">
            <a:spAutoFit/>
          </a:bodyPr>
          <a:lstStyle/>
          <a:p>
            <a:r>
              <a:rPr lang="zh-CN" altLang="en-US" sz="3200" dirty="0" smtClean="0">
                <a:solidFill>
                  <a:schemeClr val="bg1"/>
                </a:solidFill>
                <a:latin typeface="黑体" panose="02010609060101010101" charset="-122"/>
                <a:ea typeface="黑体" panose="02010609060101010101" charset="-122"/>
              </a:rPr>
              <a:t>用户管理界面</a:t>
            </a:r>
          </a:p>
        </p:txBody>
      </p:sp>
      <p:grpSp>
        <p:nvGrpSpPr>
          <p:cNvPr id="4" name="组合 7"/>
          <p:cNvGrpSpPr/>
          <p:nvPr/>
        </p:nvGrpSpPr>
        <p:grpSpPr>
          <a:xfrm>
            <a:off x="257207" y="196849"/>
            <a:ext cx="459073" cy="207434"/>
            <a:chOff x="764360" y="838200"/>
            <a:chExt cx="531040" cy="270934"/>
          </a:xfrm>
        </p:grpSpPr>
        <p:cxnSp>
          <p:nvCxnSpPr>
            <p:cNvPr id="5" name="直接连接符 4"/>
            <p:cNvCxnSpPr/>
            <p:nvPr/>
          </p:nvCxnSpPr>
          <p:spPr>
            <a:xfrm>
              <a:off x="764360" y="838200"/>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764360" y="973667"/>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764360" y="1109134"/>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25" name="图片 30"/>
          <p:cNvPicPr>
            <a:picLocks noChangeAspect="1"/>
          </p:cNvPicPr>
          <p:nvPr/>
        </p:nvPicPr>
        <p:blipFill>
          <a:blip r:embed="rId3"/>
          <a:stretch>
            <a:fillRect/>
          </a:stretch>
        </p:blipFill>
        <p:spPr>
          <a:xfrm>
            <a:off x="0" y="584835"/>
            <a:ext cx="12145010" cy="5947410"/>
          </a:xfrm>
          <a:prstGeom prst="rect">
            <a:avLst/>
          </a:prstGeom>
          <a:noFill/>
          <a:ln>
            <a:noFill/>
          </a:ln>
        </p:spPr>
      </p:pic>
    </p:spTree>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1F5F8"/>
        </a:solidFill>
        <a:effectLst/>
      </p:bgPr>
    </p:bg>
    <p:spTree>
      <p:nvGrpSpPr>
        <p:cNvPr id="1" name=""/>
        <p:cNvGrpSpPr/>
        <p:nvPr/>
      </p:nvGrpSpPr>
      <p:grpSpPr>
        <a:xfrm>
          <a:off x="0" y="0"/>
          <a:ext cx="0" cy="0"/>
          <a:chOff x="0" y="0"/>
          <a:chExt cx="0" cy="0"/>
        </a:xfrm>
      </p:grpSpPr>
      <p:sp>
        <p:nvSpPr>
          <p:cNvPr id="2" name="矩形 1"/>
          <p:cNvSpPr/>
          <p:nvPr/>
        </p:nvSpPr>
        <p:spPr>
          <a:xfrm>
            <a:off x="0" y="0"/>
            <a:ext cx="12192000" cy="601133"/>
          </a:xfrm>
          <a:prstGeom prst="rect">
            <a:avLst/>
          </a:prstGeom>
          <a:solidFill>
            <a:srgbClr val="FF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716280" y="0"/>
            <a:ext cx="4239260" cy="583565"/>
          </a:xfrm>
          <a:prstGeom prst="rect">
            <a:avLst/>
          </a:prstGeom>
          <a:noFill/>
        </p:spPr>
        <p:txBody>
          <a:bodyPr wrap="square" rtlCol="0">
            <a:spAutoFit/>
          </a:bodyPr>
          <a:lstStyle/>
          <a:p>
            <a:r>
              <a:rPr lang="zh-CN" altLang="en-US" sz="3200" dirty="0" smtClean="0">
                <a:solidFill>
                  <a:schemeClr val="bg1"/>
                </a:solidFill>
                <a:latin typeface="黑体" panose="02010609060101010101" charset="-122"/>
                <a:ea typeface="黑体" panose="02010609060101010101" charset="-122"/>
              </a:rPr>
              <a:t>图书信息管理界面</a:t>
            </a:r>
          </a:p>
        </p:txBody>
      </p:sp>
      <p:grpSp>
        <p:nvGrpSpPr>
          <p:cNvPr id="4" name="组合 7"/>
          <p:cNvGrpSpPr/>
          <p:nvPr/>
        </p:nvGrpSpPr>
        <p:grpSpPr>
          <a:xfrm>
            <a:off x="257207" y="196849"/>
            <a:ext cx="459073" cy="207434"/>
            <a:chOff x="764360" y="838200"/>
            <a:chExt cx="531040" cy="270934"/>
          </a:xfrm>
        </p:grpSpPr>
        <p:cxnSp>
          <p:nvCxnSpPr>
            <p:cNvPr id="5" name="直接连接符 4"/>
            <p:cNvCxnSpPr/>
            <p:nvPr/>
          </p:nvCxnSpPr>
          <p:spPr>
            <a:xfrm>
              <a:off x="764360" y="838200"/>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764360" y="973667"/>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764360" y="1109134"/>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27" name="图片 32"/>
          <p:cNvPicPr>
            <a:picLocks noChangeAspect="1"/>
          </p:cNvPicPr>
          <p:nvPr/>
        </p:nvPicPr>
        <p:blipFill>
          <a:blip r:embed="rId3"/>
          <a:stretch>
            <a:fillRect/>
          </a:stretch>
        </p:blipFill>
        <p:spPr>
          <a:xfrm>
            <a:off x="0" y="601345"/>
            <a:ext cx="12151360" cy="5946140"/>
          </a:xfrm>
          <a:prstGeom prst="rect">
            <a:avLst/>
          </a:prstGeom>
          <a:noFill/>
          <a:ln>
            <a:noFill/>
          </a:ln>
        </p:spPr>
      </p:pic>
    </p:spTree>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矩形 1"/>
          <p:cNvSpPr/>
          <p:nvPr/>
        </p:nvSpPr>
        <p:spPr>
          <a:xfrm>
            <a:off x="0" y="0"/>
            <a:ext cx="12192000" cy="601133"/>
          </a:xfrm>
          <a:prstGeom prst="rect">
            <a:avLst/>
          </a:prstGeom>
          <a:solidFill>
            <a:srgbClr val="FF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3" name="文本框 2"/>
          <p:cNvSpPr txBox="1"/>
          <p:nvPr/>
        </p:nvSpPr>
        <p:spPr>
          <a:xfrm>
            <a:off x="716100" y="17961"/>
            <a:ext cx="3418173" cy="5835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sz="3200" b="0" i="0" u="none" strike="noStrike" kern="0" cap="none" spc="0" normalizeH="0" baseline="0" noProof="0" dirty="0" smtClean="0">
                <a:ln>
                  <a:noFill/>
                </a:ln>
                <a:solidFill>
                  <a:schemeClr val="bg1"/>
                </a:solidFill>
                <a:effectLst/>
                <a:uLnTx/>
                <a:uFillTx/>
                <a:latin typeface="黑体" panose="02010609060101010101" charset="-122"/>
                <a:ea typeface="黑体" panose="02010609060101010101" charset="-122"/>
              </a:rPr>
              <a:t>系统测试</a:t>
            </a:r>
          </a:p>
        </p:txBody>
      </p:sp>
      <p:grpSp>
        <p:nvGrpSpPr>
          <p:cNvPr id="8" name="组合 7"/>
          <p:cNvGrpSpPr/>
          <p:nvPr/>
        </p:nvGrpSpPr>
        <p:grpSpPr>
          <a:xfrm>
            <a:off x="257207" y="196849"/>
            <a:ext cx="459073" cy="207434"/>
            <a:chOff x="764360" y="838200"/>
            <a:chExt cx="531040" cy="270934"/>
          </a:xfrm>
        </p:grpSpPr>
        <p:cxnSp>
          <p:nvCxnSpPr>
            <p:cNvPr id="5" name="直接连接符 4"/>
            <p:cNvCxnSpPr/>
            <p:nvPr/>
          </p:nvCxnSpPr>
          <p:spPr>
            <a:xfrm>
              <a:off x="764360" y="838200"/>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764360" y="973667"/>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764360" y="1109134"/>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3" name="矩形 22"/>
          <p:cNvSpPr/>
          <p:nvPr/>
        </p:nvSpPr>
        <p:spPr>
          <a:xfrm>
            <a:off x="370237" y="744855"/>
            <a:ext cx="11015980" cy="2306955"/>
          </a:xfrm>
          <a:prstGeom prst="rect">
            <a:avLst/>
          </a:prstGeom>
        </p:spPr>
        <p:txBody>
          <a:bodyPr wrap="square">
            <a:spAutoFit/>
          </a:bodyPr>
          <a:lstStyle/>
          <a:p>
            <a:pPr indent="457200" algn="just" fontAlgn="auto"/>
            <a:r>
              <a:rPr altLang="zh-CN" dirty="0" smtClean="0"/>
              <a:t>系统的测试是必须的，需要知道的是这个阶段不是单独的，而是在全部的时间进行。这么做可以及时发现问题，还能找到产生矛盾的地方，并且可以尝试修改，这样就能完善系统。对于被测试的系统，都可以找到一些问题，而且还可以找到对应的位置在哪。其目的是对于整体的测试，发现需求中存在的矛盾，就可以做出修改了。测试的过程是对应于整体，有对软件的测试，发现需求的符合度，接下来，就是对数据的检测，以及对硬件的检测。 </a:t>
            </a:r>
          </a:p>
          <a:p>
            <a:pPr indent="457200" algn="just" fontAlgn="auto"/>
            <a:r>
              <a:rPr altLang="zh-CN" dirty="0" smtClean="0"/>
              <a:t>在软件测试规划中，必须了解测试流程，包括功能概述，测试周期，测试方法，测试范围，测试配置，测试技巧，测试交流，风险分析等[12]。对于一些开发的人员，是可以知道测试方法，找到测试过程的一些的问题，然后可以应对这些问题。 </a:t>
            </a:r>
          </a:p>
        </p:txBody>
      </p:sp>
    </p:spTree>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1F5F8"/>
        </a:solidFill>
        <a:effectLst/>
      </p:bgPr>
    </p:bg>
    <p:spTree>
      <p:nvGrpSpPr>
        <p:cNvPr id="1" name=""/>
        <p:cNvGrpSpPr/>
        <p:nvPr/>
      </p:nvGrpSpPr>
      <p:grpSpPr>
        <a:xfrm>
          <a:off x="0" y="0"/>
          <a:ext cx="0" cy="0"/>
          <a:chOff x="0" y="0"/>
          <a:chExt cx="0" cy="0"/>
        </a:xfrm>
      </p:grpSpPr>
      <p:sp>
        <p:nvSpPr>
          <p:cNvPr id="2" name="矩形 1"/>
          <p:cNvSpPr/>
          <p:nvPr/>
        </p:nvSpPr>
        <p:spPr>
          <a:xfrm>
            <a:off x="0" y="0"/>
            <a:ext cx="12192000" cy="601133"/>
          </a:xfrm>
          <a:prstGeom prst="rect">
            <a:avLst/>
          </a:prstGeom>
          <a:solidFill>
            <a:srgbClr val="546F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3" name="文本框 2"/>
          <p:cNvSpPr txBox="1"/>
          <p:nvPr/>
        </p:nvSpPr>
        <p:spPr>
          <a:xfrm>
            <a:off x="773885" y="16691"/>
            <a:ext cx="3418173" cy="584775"/>
          </a:xfrm>
          <a:prstGeom prst="rect">
            <a:avLst/>
          </a:prstGeom>
          <a:noFill/>
        </p:spPr>
        <p:txBody>
          <a:bodyPr wrap="square" rtlCol="0">
            <a:spAutoFit/>
          </a:bodyPr>
          <a:lstStyle/>
          <a:p>
            <a:pPr>
              <a:defRPr/>
            </a:pPr>
            <a:r>
              <a:rPr lang="zh-CN" altLang="en-US" sz="3200" kern="0" dirty="0" smtClean="0">
                <a:solidFill>
                  <a:schemeClr val="bg1"/>
                </a:solidFill>
                <a:latin typeface="黑体" panose="02010609060101010101" charset="-122"/>
                <a:ea typeface="黑体" panose="02010609060101010101" charset="-122"/>
              </a:rPr>
              <a:t>结  论</a:t>
            </a:r>
          </a:p>
        </p:txBody>
      </p:sp>
      <p:grpSp>
        <p:nvGrpSpPr>
          <p:cNvPr id="8" name="组合 7"/>
          <p:cNvGrpSpPr/>
          <p:nvPr/>
        </p:nvGrpSpPr>
        <p:grpSpPr>
          <a:xfrm>
            <a:off x="257207" y="196849"/>
            <a:ext cx="459073" cy="207434"/>
            <a:chOff x="764360" y="838200"/>
            <a:chExt cx="531040" cy="270934"/>
          </a:xfrm>
        </p:grpSpPr>
        <p:cxnSp>
          <p:nvCxnSpPr>
            <p:cNvPr id="5" name="直接连接符 4"/>
            <p:cNvCxnSpPr/>
            <p:nvPr/>
          </p:nvCxnSpPr>
          <p:spPr>
            <a:xfrm>
              <a:off x="764360" y="838200"/>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764360" y="973667"/>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764360" y="1109134"/>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00" name="文本框 99"/>
          <p:cNvSpPr txBox="1"/>
          <p:nvPr/>
        </p:nvSpPr>
        <p:spPr>
          <a:xfrm>
            <a:off x="257207" y="745036"/>
            <a:ext cx="11064240" cy="2451100"/>
          </a:xfrm>
          <a:prstGeom prst="rect">
            <a:avLst/>
          </a:prstGeom>
          <a:noFill/>
          <a:ln w="9525">
            <a:noFill/>
          </a:ln>
        </p:spPr>
        <p:txBody>
          <a:bodyPr wrap="square">
            <a:spAutoFit/>
          </a:bodyPr>
          <a:lstStyle/>
          <a:p>
            <a:r>
              <a:rPr lang="en-US" sz="2000" dirty="0" smtClean="0"/>
              <a:t> </a:t>
            </a:r>
            <a:endParaRPr lang="zh-CN" altLang="en-US" sz="2000" dirty="0" smtClean="0"/>
          </a:p>
          <a:p>
            <a:pPr indent="304800" algn="just">
              <a:lnSpc>
                <a:spcPts val="2000"/>
              </a:lnSpc>
              <a:spcAft>
                <a:spcPts val="0"/>
              </a:spcAft>
            </a:pPr>
            <a:r>
              <a:rPr lang="zh-CN" altLang="zh-CN" kern="100" dirty="0" smtClean="0">
                <a:latin typeface="Times New Roman" panose="02020603050405020304"/>
                <a:ea typeface="宋体" panose="02010600030101010101" pitchFamily="2" charset="-122"/>
                <a:cs typeface="Times New Roman" panose="02020603050405020304"/>
              </a:rPr>
              <a:t>基于Springboot的图书管理系统在经过系统的开发后，已经成功完成搭建。在搭建过程中，最开始的工作是从查阅相关资料开始的，通过在互联网的图书管理系统资料查询和阅读，对整个图书管理系统有了整体的概念了解，然后对本图书管理系统进行分析设计，本次图书管理系统的诉求是实现用户的基本需求，所以在设计时，整个系统功能模块十分简洁，系统为管理员和用户两大模块。在系统具体实现过程中，先把系统数据库搭建，然后进行功能模块的代码编译，最后将所有模块进行整合，形成完整的图书管理系统。最后对系统进行了测试，测试结果符合预期。</a:t>
            </a:r>
          </a:p>
          <a:p>
            <a:pPr indent="304800" algn="just">
              <a:lnSpc>
                <a:spcPts val="2000"/>
              </a:lnSpc>
              <a:spcAft>
                <a:spcPts val="0"/>
              </a:spcAft>
            </a:pPr>
            <a:r>
              <a:rPr lang="zh-CN" altLang="zh-CN" kern="100" dirty="0" smtClean="0">
                <a:latin typeface="Times New Roman" panose="02020603050405020304"/>
                <a:ea typeface="宋体" panose="02010600030101010101" pitchFamily="2" charset="-122"/>
                <a:cs typeface="Times New Roman" panose="02020603050405020304"/>
              </a:rPr>
              <a:t>系统仍然存在很多不足，各环节的流程没有做到非常精密的联系，逻辑上还有漏洞。从这些问题中吸取经验教训积累宝贵。</a:t>
            </a:r>
          </a:p>
        </p:txBody>
      </p:sp>
    </p:spTree>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1F5F8"/>
        </a:solidFill>
        <a:effectLst/>
      </p:bgPr>
    </p:bg>
    <p:spTree>
      <p:nvGrpSpPr>
        <p:cNvPr id="1" name=""/>
        <p:cNvGrpSpPr/>
        <p:nvPr/>
      </p:nvGrpSpPr>
      <p:grpSpPr>
        <a:xfrm>
          <a:off x="0" y="0"/>
          <a:ext cx="0" cy="0"/>
          <a:chOff x="0" y="0"/>
          <a:chExt cx="0" cy="0"/>
        </a:xfrm>
      </p:grpSpPr>
      <p:sp>
        <p:nvSpPr>
          <p:cNvPr id="2" name="矩形 1"/>
          <p:cNvSpPr/>
          <p:nvPr/>
        </p:nvSpPr>
        <p:spPr>
          <a:xfrm>
            <a:off x="0" y="-1"/>
            <a:ext cx="12192000" cy="601133"/>
          </a:xfrm>
          <a:prstGeom prst="rect">
            <a:avLst/>
          </a:prstGeom>
          <a:solidFill>
            <a:srgbClr val="398E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3" name="文本框 2"/>
          <p:cNvSpPr txBox="1"/>
          <p:nvPr/>
        </p:nvSpPr>
        <p:spPr>
          <a:xfrm>
            <a:off x="716100" y="17961"/>
            <a:ext cx="3418173" cy="5835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3200" b="0" i="0" u="none" strike="noStrike" kern="0" cap="none" spc="0" normalizeH="0" baseline="0" noProof="0" dirty="0" smtClean="0">
                <a:ln>
                  <a:noFill/>
                </a:ln>
                <a:solidFill>
                  <a:schemeClr val="bg1"/>
                </a:solidFill>
                <a:effectLst/>
                <a:uLnTx/>
                <a:uFillTx/>
                <a:latin typeface="黑体" panose="02010609060101010101" charset="-122"/>
                <a:ea typeface="黑体" panose="02010609060101010101" charset="-122"/>
              </a:rPr>
              <a:t>参考文献</a:t>
            </a:r>
          </a:p>
        </p:txBody>
      </p:sp>
      <p:grpSp>
        <p:nvGrpSpPr>
          <p:cNvPr id="8" name="组合 7"/>
          <p:cNvGrpSpPr/>
          <p:nvPr/>
        </p:nvGrpSpPr>
        <p:grpSpPr>
          <a:xfrm>
            <a:off x="257207" y="196849"/>
            <a:ext cx="459073" cy="207434"/>
            <a:chOff x="764360" y="838200"/>
            <a:chExt cx="531040" cy="270934"/>
          </a:xfrm>
        </p:grpSpPr>
        <p:cxnSp>
          <p:nvCxnSpPr>
            <p:cNvPr id="5" name="直接连接符 4"/>
            <p:cNvCxnSpPr/>
            <p:nvPr/>
          </p:nvCxnSpPr>
          <p:spPr>
            <a:xfrm>
              <a:off x="764360" y="838200"/>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764360" y="973667"/>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764360" y="1109134"/>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0" name="矩形 9"/>
          <p:cNvSpPr/>
          <p:nvPr/>
        </p:nvSpPr>
        <p:spPr>
          <a:xfrm>
            <a:off x="119380" y="883285"/>
            <a:ext cx="11953240" cy="5262245"/>
          </a:xfrm>
          <a:prstGeom prst="rect">
            <a:avLst/>
          </a:prstGeom>
        </p:spPr>
        <p:txBody>
          <a:bodyPr wrap="square">
            <a:spAutoFit/>
          </a:bodyPr>
          <a:lstStyle/>
          <a:p>
            <a:pPr hangingPunct="0"/>
            <a:r>
              <a:rPr altLang="zh-CN" sz="1400" smtClean="0"/>
              <a:t>[1]杨艳华. 探讨高质量JSP项目开发技巧 [J]. 电子技术与软件工程, 2019(02): 197.</a:t>
            </a:r>
          </a:p>
          <a:p>
            <a:pPr hangingPunct="0"/>
            <a:r>
              <a:rPr altLang="zh-CN" sz="1400" smtClean="0"/>
              <a:t>[2]何继安. 标准化与质量管理结合提升家政服务水平 [A]. 中国标准化协会. 第十四届中国标准化论坛论文集 [C]. 中国标准化协会, 2018: 5.</a:t>
            </a:r>
          </a:p>
          <a:p>
            <a:pPr hangingPunct="0"/>
            <a:r>
              <a:rPr altLang="zh-CN" sz="1400" smtClean="0"/>
              <a:t>[3]杨阳. 对《JSP程序设计》课程的教学改革研究和探索 [J]. 软件, 2018, 38(06): 146-149.</a:t>
            </a:r>
          </a:p>
          <a:p>
            <a:pPr hangingPunct="0"/>
            <a:r>
              <a:rPr altLang="zh-CN" sz="1400" smtClean="0"/>
              <a:t>[4]石坤泉, 杨震伦. 基于MySQL数据库的数据隐私与安全策略研究 [J]. 网络安全技术与应用, 2018(01): 79+81.</a:t>
            </a:r>
          </a:p>
          <a:p>
            <a:pPr hangingPunct="0"/>
            <a:r>
              <a:rPr altLang="zh-CN" sz="1400" smtClean="0"/>
              <a:t>[5]牛小宝. 基于MySQL的云数据库设计与实现 [D]. 南京邮电大学, 2019: 23-45.</a:t>
            </a:r>
          </a:p>
          <a:p>
            <a:pPr hangingPunct="0"/>
            <a:r>
              <a:rPr altLang="zh-CN" sz="1400" smtClean="0"/>
              <a:t>[6]王晓华. 试析MySQL数据库性能的调优 [J]. 电脑编程技巧与维护, 2019(22): 48+82.</a:t>
            </a:r>
          </a:p>
          <a:p>
            <a:pPr hangingPunct="0"/>
            <a:r>
              <a:rPr altLang="zh-CN" sz="1400" smtClean="0"/>
              <a:t>[7]刘学芬, 孙荣辛, 夏鲁宁, 李伟. 面向MySQL的安全隐患检测方法研究 [J]. 信息网络安全, 2019(09): 1-5.</a:t>
            </a:r>
          </a:p>
          <a:p>
            <a:pPr hangingPunct="0"/>
            <a:r>
              <a:rPr altLang="zh-CN" sz="1400" smtClean="0"/>
              <a:t>[8]韩兵, 王照清, 廖联军. 基于MySQL多表分页查询优化技术 [J]. 计算机系统应用, 2018, 25(08): 171-175.</a:t>
            </a:r>
          </a:p>
          <a:p>
            <a:pPr hangingPunct="0"/>
            <a:r>
              <a:rPr altLang="zh-CN" sz="1400" smtClean="0"/>
              <a:t>[9]马帅. 论MySQL数据库教程开设的必要性 [J]. 现代交际, 2019(13): 252.</a:t>
            </a:r>
          </a:p>
          <a:p>
            <a:pPr hangingPunct="0"/>
            <a:r>
              <a:rPr altLang="zh-CN" sz="1400" smtClean="0"/>
              <a:t>[10]郭静. 基于JSP的动态网页开发技术 [J]. 科技展望, 2019, 26(03): 10-11.</a:t>
            </a:r>
          </a:p>
          <a:p>
            <a:pPr hangingPunct="0"/>
            <a:r>
              <a:rPr altLang="zh-CN" sz="1400" smtClean="0"/>
              <a:t>[11]杨艳华. 探讨高质量JSP项目开发技巧 [J]. 电子技术与软件工程, 2019(02): 197.</a:t>
            </a:r>
          </a:p>
          <a:p>
            <a:pPr hangingPunct="0"/>
            <a:r>
              <a:rPr altLang="zh-CN" sz="1400" smtClean="0"/>
              <a:t>[12]刘晓峥. 浅析基于JSP技术的JavaBean和Servlet [J]. 科技视界, 2020(34): 241+269.</a:t>
            </a:r>
          </a:p>
          <a:p>
            <a:pPr hangingPunct="0"/>
            <a:r>
              <a:rPr altLang="zh-CN" sz="1400" smtClean="0"/>
              <a:t>[13]李罡. 计算机网络安全分层评价防护体系研究 [D]. 吉林大学, 2020: 230+245.</a:t>
            </a:r>
          </a:p>
          <a:p>
            <a:pPr hangingPunct="0"/>
            <a:r>
              <a:rPr altLang="zh-CN" sz="1400" smtClean="0"/>
              <a:t>[14]Andrew S.Tanenbaum著, 潘爱民译. 计算机网络(第4版) [M]. 北京: 清华大学出版社,  2020: 101-163.</a:t>
            </a:r>
          </a:p>
          <a:p>
            <a:pPr hangingPunct="0"/>
            <a:r>
              <a:rPr altLang="zh-CN" sz="1400" smtClean="0"/>
              <a:t>[15]崔娜. JSP的网络数据库连接技术探讨 [J]. 黑龙江科技信息, 2020(36): 259.</a:t>
            </a:r>
          </a:p>
          <a:p>
            <a:pPr hangingPunct="0"/>
            <a:r>
              <a:rPr altLang="zh-CN" sz="1400" smtClean="0"/>
              <a:t>[16]陈孝威, 陈凌云. 三层体系结构的客户机/服务器 [J]. 计算机应用, 2020(01): 23-26.</a:t>
            </a:r>
          </a:p>
          <a:p>
            <a:pPr hangingPunct="0"/>
            <a:r>
              <a:rPr altLang="zh-CN" sz="1400" smtClean="0"/>
              <a:t>[17]杨秀斌, 李岩琦, 景慎艳. 海天家政服务管理系统设计与实现 [J]. 电子世界, 2019(09): 179+182.</a:t>
            </a:r>
          </a:p>
          <a:p>
            <a:pPr hangingPunct="0"/>
            <a:r>
              <a:rPr altLang="zh-CN" sz="1400" smtClean="0"/>
              <a:t>[18]苏蒙蒙. 基于移动互联网的家政服务系统的设计与实现 [D]. 北京邮电大学, 2019: 10-45. </a:t>
            </a:r>
          </a:p>
          <a:p>
            <a:pPr hangingPunct="0"/>
            <a:r>
              <a:rPr altLang="zh-CN" sz="1400" smtClean="0"/>
              <a:t>[19]万佳. 南昌市家政服务订单管理系统分析与设计 [D]. 云南大学, 2019: 34-78.</a:t>
            </a:r>
          </a:p>
          <a:p>
            <a:pPr hangingPunct="0"/>
            <a:r>
              <a:rPr altLang="zh-CN" sz="1400" smtClean="0"/>
              <a:t>[20]王子元. 浅析家政服务行业技能的培养与发展 [J]. 知识经济, 2018(20): 58-59.</a:t>
            </a:r>
          </a:p>
          <a:p>
            <a:pPr hangingPunct="0"/>
            <a:r>
              <a:rPr altLang="zh-CN" sz="1400" smtClean="0"/>
              <a:t>[21]Camelia Muñoz-Caro, Alfonso Niño, Sebastián Reyes, Miriam Castillo. APINetworks Java. A Java approach to the efficient treatment of large-scale complex networks [J]. Computer Physics Communications, 2018: 207-218.</a:t>
            </a:r>
          </a:p>
          <a:p>
            <a:pPr hangingPunct="0"/>
            <a:r>
              <a:rPr altLang="zh-CN" sz="1400" smtClean="0"/>
              <a:t>[22]Simone Hanazumi, Ana C.V. de Melo. A Formal Approach to implement java exceptions in cooperative systems [J]. The Journal of Systems &amp; Software, 2018: 200-268.</a:t>
            </a:r>
          </a:p>
        </p:txBody>
      </p:sp>
    </p:spTree>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0" y="6223000"/>
            <a:ext cx="12192000" cy="635000"/>
          </a:xfrm>
          <a:prstGeom prst="rect">
            <a:avLst/>
          </a:prstGeom>
          <a:solidFill>
            <a:srgbClr val="4456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2149195" y="3301238"/>
            <a:ext cx="7879080" cy="1015663"/>
          </a:xfrm>
          <a:prstGeom prst="rect">
            <a:avLst/>
          </a:prstGeom>
        </p:spPr>
        <p:txBody>
          <a:bodyPr wrap="none">
            <a:spAutoFit/>
          </a:bodyPr>
          <a:lstStyle/>
          <a:p>
            <a:r>
              <a:rPr lang="zh-CN" altLang="en-US" sz="6000" b="1" dirty="0">
                <a:solidFill>
                  <a:schemeClr val="bg1"/>
                </a:solidFill>
              </a:rPr>
              <a:t>感谢</a:t>
            </a:r>
            <a:r>
              <a:rPr lang="zh-CN" altLang="en-US" sz="6000" b="1" dirty="0" smtClean="0">
                <a:solidFill>
                  <a:schemeClr val="bg1"/>
                </a:solidFill>
              </a:rPr>
              <a:t>各位老师</a:t>
            </a:r>
            <a:r>
              <a:rPr lang="zh-CN" altLang="en-US" sz="6000" b="1" dirty="0">
                <a:solidFill>
                  <a:schemeClr val="bg1"/>
                </a:solidFill>
              </a:rPr>
              <a:t>评判指导</a:t>
            </a:r>
          </a:p>
        </p:txBody>
      </p:sp>
      <p:sp>
        <p:nvSpPr>
          <p:cNvPr id="20" name="椭圆 19"/>
          <p:cNvSpPr/>
          <p:nvPr/>
        </p:nvSpPr>
        <p:spPr>
          <a:xfrm>
            <a:off x="5627539" y="5333204"/>
            <a:ext cx="115746" cy="115746"/>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a:off x="6038127" y="5333204"/>
            <a:ext cx="115746" cy="115746"/>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6443635" y="5333204"/>
            <a:ext cx="115746" cy="115746"/>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5170103" y="4378458"/>
            <a:ext cx="1833880" cy="645160"/>
          </a:xfrm>
          <a:prstGeom prst="rect">
            <a:avLst/>
          </a:prstGeom>
        </p:spPr>
        <p:txBody>
          <a:bodyPr wrap="none">
            <a:spAutoFit/>
          </a:bodyPr>
          <a:lstStyle/>
          <a:p>
            <a:pPr algn="ctr"/>
            <a:r>
              <a:rPr lang="zh-CN" altLang="en-US" dirty="0" smtClean="0">
                <a:solidFill>
                  <a:schemeClr val="bg1">
                    <a:lumMod val="95000"/>
                  </a:schemeClr>
                </a:solidFill>
                <a:latin typeface="+mj-ea"/>
                <a:ea typeface="+mj-ea"/>
              </a:rPr>
              <a:t>指导</a:t>
            </a:r>
            <a:r>
              <a:rPr lang="zh-CN" altLang="en-US" dirty="0">
                <a:solidFill>
                  <a:schemeClr val="bg1">
                    <a:lumMod val="95000"/>
                  </a:schemeClr>
                </a:solidFill>
                <a:latin typeface="+mj-ea"/>
                <a:ea typeface="+mj-ea"/>
              </a:rPr>
              <a:t>老师</a:t>
            </a:r>
            <a:r>
              <a:rPr lang="zh-CN" altLang="en-US" dirty="0" smtClean="0">
                <a:solidFill>
                  <a:schemeClr val="bg1">
                    <a:lumMod val="95000"/>
                  </a:schemeClr>
                </a:solidFill>
                <a:latin typeface="+mj-ea"/>
                <a:ea typeface="+mj-ea"/>
              </a:rPr>
              <a:t>：</a:t>
            </a:r>
            <a:r>
              <a:rPr lang="en-US" dirty="0" smtClean="0">
                <a:solidFill>
                  <a:schemeClr val="bg1">
                    <a:lumMod val="95000"/>
                  </a:schemeClr>
                </a:solidFill>
                <a:latin typeface="+mj-ea"/>
                <a:ea typeface="+mj-ea"/>
              </a:rPr>
              <a:t>XXX</a:t>
            </a:r>
            <a:endParaRPr lang="en-US" altLang="zh-CN" dirty="0" smtClean="0">
              <a:solidFill>
                <a:schemeClr val="bg1">
                  <a:lumMod val="95000"/>
                </a:schemeClr>
              </a:solidFill>
              <a:latin typeface="+mj-ea"/>
              <a:ea typeface="+mj-ea"/>
            </a:endParaRPr>
          </a:p>
          <a:p>
            <a:pPr algn="ctr"/>
            <a:r>
              <a:rPr lang="zh-CN" altLang="en-US" dirty="0" smtClean="0">
                <a:solidFill>
                  <a:schemeClr val="bg1">
                    <a:lumMod val="95000"/>
                  </a:schemeClr>
                </a:solidFill>
                <a:latin typeface="+mj-ea"/>
                <a:ea typeface="+mj-ea"/>
              </a:rPr>
              <a:t>报告人：</a:t>
            </a:r>
            <a:r>
              <a:rPr lang="en-US" altLang="zh-CN" dirty="0" smtClean="0">
                <a:solidFill>
                  <a:schemeClr val="bg1">
                    <a:lumMod val="95000"/>
                  </a:schemeClr>
                </a:solidFill>
                <a:latin typeface="+mj-ea"/>
                <a:ea typeface="+mj-ea"/>
              </a:rPr>
              <a:t>XXXXX</a:t>
            </a:r>
          </a:p>
        </p:txBody>
      </p:sp>
      <p:grpSp>
        <p:nvGrpSpPr>
          <p:cNvPr id="25" name="组合 24"/>
          <p:cNvGrpSpPr/>
          <p:nvPr/>
        </p:nvGrpSpPr>
        <p:grpSpPr>
          <a:xfrm>
            <a:off x="4769529" y="541051"/>
            <a:ext cx="2638414" cy="2624498"/>
            <a:chOff x="4769529" y="541051"/>
            <a:chExt cx="2638414" cy="2624498"/>
          </a:xfrm>
        </p:grpSpPr>
        <p:grpSp>
          <p:nvGrpSpPr>
            <p:cNvPr id="26" name="Group 74"/>
            <p:cNvGrpSpPr>
              <a:grpSpLocks noChangeAspect="1"/>
            </p:cNvGrpSpPr>
            <p:nvPr/>
          </p:nvGrpSpPr>
          <p:grpSpPr bwMode="auto">
            <a:xfrm>
              <a:off x="4769529" y="541051"/>
              <a:ext cx="2638414" cy="2624498"/>
              <a:chOff x="5429" y="2125"/>
              <a:chExt cx="569" cy="566"/>
            </a:xfrm>
            <a:solidFill>
              <a:schemeClr val="bg1"/>
            </a:solidFill>
          </p:grpSpPr>
          <p:sp>
            <p:nvSpPr>
              <p:cNvPr id="28" name="Freeform 75"/>
              <p:cNvSpPr/>
              <p:nvPr/>
            </p:nvSpPr>
            <p:spPr bwMode="auto">
              <a:xfrm>
                <a:off x="5639" y="2603"/>
                <a:ext cx="149" cy="22"/>
              </a:xfrm>
              <a:custGeom>
                <a:avLst/>
                <a:gdLst>
                  <a:gd name="T0" fmla="*/ 210 w 210"/>
                  <a:gd name="T1" fmla="*/ 16 h 32"/>
                  <a:gd name="T2" fmla="*/ 195 w 210"/>
                  <a:gd name="T3" fmla="*/ 0 h 32"/>
                  <a:gd name="T4" fmla="*/ 15 w 210"/>
                  <a:gd name="T5" fmla="*/ 0 h 32"/>
                  <a:gd name="T6" fmla="*/ 0 w 210"/>
                  <a:gd name="T7" fmla="*/ 16 h 32"/>
                  <a:gd name="T8" fmla="*/ 0 w 210"/>
                  <a:gd name="T9" fmla="*/ 16 h 32"/>
                  <a:gd name="T10" fmla="*/ 15 w 210"/>
                  <a:gd name="T11" fmla="*/ 32 h 32"/>
                  <a:gd name="T12" fmla="*/ 195 w 210"/>
                  <a:gd name="T13" fmla="*/ 32 h 32"/>
                  <a:gd name="T14" fmla="*/ 210 w 210"/>
                  <a:gd name="T15" fmla="*/ 16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0" h="32">
                    <a:moveTo>
                      <a:pt x="210" y="16"/>
                    </a:moveTo>
                    <a:cubicBezTo>
                      <a:pt x="210" y="7"/>
                      <a:pt x="203" y="0"/>
                      <a:pt x="195" y="0"/>
                    </a:cubicBezTo>
                    <a:cubicBezTo>
                      <a:pt x="15" y="0"/>
                      <a:pt x="15" y="0"/>
                      <a:pt x="15" y="0"/>
                    </a:cubicBezTo>
                    <a:cubicBezTo>
                      <a:pt x="7" y="0"/>
                      <a:pt x="0" y="7"/>
                      <a:pt x="0" y="16"/>
                    </a:cubicBezTo>
                    <a:cubicBezTo>
                      <a:pt x="0" y="16"/>
                      <a:pt x="0" y="16"/>
                      <a:pt x="0" y="16"/>
                    </a:cubicBezTo>
                    <a:cubicBezTo>
                      <a:pt x="0" y="24"/>
                      <a:pt x="7" y="32"/>
                      <a:pt x="15" y="32"/>
                    </a:cubicBezTo>
                    <a:cubicBezTo>
                      <a:pt x="195" y="32"/>
                      <a:pt x="195" y="32"/>
                      <a:pt x="195" y="32"/>
                    </a:cubicBezTo>
                    <a:cubicBezTo>
                      <a:pt x="203" y="32"/>
                      <a:pt x="210" y="24"/>
                      <a:pt x="210" y="16"/>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 name="Freeform 76"/>
              <p:cNvSpPr/>
              <p:nvPr/>
            </p:nvSpPr>
            <p:spPr bwMode="auto">
              <a:xfrm>
                <a:off x="5702" y="2125"/>
                <a:ext cx="23" cy="94"/>
              </a:xfrm>
              <a:custGeom>
                <a:avLst/>
                <a:gdLst>
                  <a:gd name="T0" fmla="*/ 16 w 32"/>
                  <a:gd name="T1" fmla="*/ 132 h 132"/>
                  <a:gd name="T2" fmla="*/ 32 w 32"/>
                  <a:gd name="T3" fmla="*/ 116 h 132"/>
                  <a:gd name="T4" fmla="*/ 32 w 32"/>
                  <a:gd name="T5" fmla="*/ 16 h 132"/>
                  <a:gd name="T6" fmla="*/ 16 w 32"/>
                  <a:gd name="T7" fmla="*/ 0 h 132"/>
                  <a:gd name="T8" fmla="*/ 16 w 32"/>
                  <a:gd name="T9" fmla="*/ 0 h 132"/>
                  <a:gd name="T10" fmla="*/ 0 w 32"/>
                  <a:gd name="T11" fmla="*/ 16 h 132"/>
                  <a:gd name="T12" fmla="*/ 0 w 32"/>
                  <a:gd name="T13" fmla="*/ 116 h 132"/>
                  <a:gd name="T14" fmla="*/ 16 w 32"/>
                  <a:gd name="T15" fmla="*/ 132 h 1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32">
                    <a:moveTo>
                      <a:pt x="16" y="132"/>
                    </a:moveTo>
                    <a:cubicBezTo>
                      <a:pt x="25" y="132"/>
                      <a:pt x="32" y="125"/>
                      <a:pt x="32" y="116"/>
                    </a:cubicBezTo>
                    <a:cubicBezTo>
                      <a:pt x="32" y="16"/>
                      <a:pt x="32" y="16"/>
                      <a:pt x="32" y="16"/>
                    </a:cubicBezTo>
                    <a:cubicBezTo>
                      <a:pt x="32" y="7"/>
                      <a:pt x="25" y="0"/>
                      <a:pt x="16" y="0"/>
                    </a:cubicBezTo>
                    <a:cubicBezTo>
                      <a:pt x="16" y="0"/>
                      <a:pt x="16" y="0"/>
                      <a:pt x="16" y="0"/>
                    </a:cubicBezTo>
                    <a:cubicBezTo>
                      <a:pt x="7" y="0"/>
                      <a:pt x="0" y="7"/>
                      <a:pt x="0" y="16"/>
                    </a:cubicBezTo>
                    <a:cubicBezTo>
                      <a:pt x="0" y="116"/>
                      <a:pt x="0" y="116"/>
                      <a:pt x="0" y="116"/>
                    </a:cubicBezTo>
                    <a:cubicBezTo>
                      <a:pt x="0" y="125"/>
                      <a:pt x="7" y="132"/>
                      <a:pt x="16" y="132"/>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 name="Freeform 77"/>
              <p:cNvSpPr/>
              <p:nvPr/>
            </p:nvSpPr>
            <p:spPr bwMode="auto">
              <a:xfrm>
                <a:off x="5802" y="2160"/>
                <a:ext cx="61" cy="87"/>
              </a:xfrm>
              <a:custGeom>
                <a:avLst/>
                <a:gdLst>
                  <a:gd name="T0" fmla="*/ 10 w 86"/>
                  <a:gd name="T1" fmla="*/ 119 h 123"/>
                  <a:gd name="T2" fmla="*/ 32 w 86"/>
                  <a:gd name="T3" fmla="*/ 113 h 123"/>
                  <a:gd name="T4" fmla="*/ 82 w 86"/>
                  <a:gd name="T5" fmla="*/ 26 h 123"/>
                  <a:gd name="T6" fmla="*/ 76 w 86"/>
                  <a:gd name="T7" fmla="*/ 5 h 123"/>
                  <a:gd name="T8" fmla="*/ 76 w 86"/>
                  <a:gd name="T9" fmla="*/ 5 h 123"/>
                  <a:gd name="T10" fmla="*/ 55 w 86"/>
                  <a:gd name="T11" fmla="*/ 10 h 123"/>
                  <a:gd name="T12" fmla="*/ 5 w 86"/>
                  <a:gd name="T13" fmla="*/ 97 h 123"/>
                  <a:gd name="T14" fmla="*/ 10 w 86"/>
                  <a:gd name="T15" fmla="*/ 119 h 1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 h="123">
                    <a:moveTo>
                      <a:pt x="10" y="119"/>
                    </a:moveTo>
                    <a:cubicBezTo>
                      <a:pt x="18" y="123"/>
                      <a:pt x="27" y="120"/>
                      <a:pt x="32" y="113"/>
                    </a:cubicBezTo>
                    <a:cubicBezTo>
                      <a:pt x="82" y="26"/>
                      <a:pt x="82" y="26"/>
                      <a:pt x="82" y="26"/>
                    </a:cubicBezTo>
                    <a:cubicBezTo>
                      <a:pt x="86" y="19"/>
                      <a:pt x="83" y="9"/>
                      <a:pt x="76" y="5"/>
                    </a:cubicBezTo>
                    <a:cubicBezTo>
                      <a:pt x="76" y="5"/>
                      <a:pt x="76" y="5"/>
                      <a:pt x="76" y="5"/>
                    </a:cubicBezTo>
                    <a:cubicBezTo>
                      <a:pt x="69" y="0"/>
                      <a:pt x="59" y="3"/>
                      <a:pt x="55" y="10"/>
                    </a:cubicBezTo>
                    <a:cubicBezTo>
                      <a:pt x="5" y="97"/>
                      <a:pt x="5" y="97"/>
                      <a:pt x="5" y="97"/>
                    </a:cubicBezTo>
                    <a:cubicBezTo>
                      <a:pt x="0" y="105"/>
                      <a:pt x="3" y="114"/>
                      <a:pt x="10" y="119"/>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 name="Freeform 78"/>
              <p:cNvSpPr/>
              <p:nvPr/>
            </p:nvSpPr>
            <p:spPr bwMode="auto">
              <a:xfrm>
                <a:off x="5876" y="2260"/>
                <a:ext cx="87" cy="62"/>
              </a:xfrm>
              <a:custGeom>
                <a:avLst/>
                <a:gdLst>
                  <a:gd name="T0" fmla="*/ 5 w 123"/>
                  <a:gd name="T1" fmla="*/ 76 h 86"/>
                  <a:gd name="T2" fmla="*/ 26 w 123"/>
                  <a:gd name="T3" fmla="*/ 82 h 86"/>
                  <a:gd name="T4" fmla="*/ 113 w 123"/>
                  <a:gd name="T5" fmla="*/ 31 h 86"/>
                  <a:gd name="T6" fmla="*/ 118 w 123"/>
                  <a:gd name="T7" fmla="*/ 10 h 86"/>
                  <a:gd name="T8" fmla="*/ 118 w 123"/>
                  <a:gd name="T9" fmla="*/ 10 h 86"/>
                  <a:gd name="T10" fmla="*/ 97 w 123"/>
                  <a:gd name="T11" fmla="*/ 4 h 86"/>
                  <a:gd name="T12" fmla="*/ 10 w 123"/>
                  <a:gd name="T13" fmla="*/ 55 h 86"/>
                  <a:gd name="T14" fmla="*/ 5 w 123"/>
                  <a:gd name="T15" fmla="*/ 76 h 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3" h="86">
                    <a:moveTo>
                      <a:pt x="5" y="76"/>
                    </a:moveTo>
                    <a:cubicBezTo>
                      <a:pt x="9" y="83"/>
                      <a:pt x="19" y="86"/>
                      <a:pt x="26" y="82"/>
                    </a:cubicBezTo>
                    <a:cubicBezTo>
                      <a:pt x="113" y="31"/>
                      <a:pt x="113" y="31"/>
                      <a:pt x="113" y="31"/>
                    </a:cubicBezTo>
                    <a:cubicBezTo>
                      <a:pt x="120" y="27"/>
                      <a:pt x="123" y="18"/>
                      <a:pt x="118" y="10"/>
                    </a:cubicBezTo>
                    <a:cubicBezTo>
                      <a:pt x="118" y="10"/>
                      <a:pt x="118" y="10"/>
                      <a:pt x="118" y="10"/>
                    </a:cubicBezTo>
                    <a:cubicBezTo>
                      <a:pt x="114" y="3"/>
                      <a:pt x="105" y="0"/>
                      <a:pt x="97" y="4"/>
                    </a:cubicBezTo>
                    <a:cubicBezTo>
                      <a:pt x="10" y="55"/>
                      <a:pt x="10" y="55"/>
                      <a:pt x="10" y="55"/>
                    </a:cubicBezTo>
                    <a:cubicBezTo>
                      <a:pt x="3" y="59"/>
                      <a:pt x="0" y="68"/>
                      <a:pt x="5" y="76"/>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 name="Freeform 79"/>
              <p:cNvSpPr/>
              <p:nvPr/>
            </p:nvSpPr>
            <p:spPr bwMode="auto">
              <a:xfrm>
                <a:off x="5905" y="2399"/>
                <a:ext cx="93" cy="22"/>
              </a:xfrm>
              <a:custGeom>
                <a:avLst/>
                <a:gdLst>
                  <a:gd name="T0" fmla="*/ 0 w 131"/>
                  <a:gd name="T1" fmla="*/ 15 h 31"/>
                  <a:gd name="T2" fmla="*/ 15 w 131"/>
                  <a:gd name="T3" fmla="*/ 31 h 31"/>
                  <a:gd name="T4" fmla="*/ 115 w 131"/>
                  <a:gd name="T5" fmla="*/ 31 h 31"/>
                  <a:gd name="T6" fmla="*/ 131 w 131"/>
                  <a:gd name="T7" fmla="*/ 15 h 31"/>
                  <a:gd name="T8" fmla="*/ 131 w 131"/>
                  <a:gd name="T9" fmla="*/ 15 h 31"/>
                  <a:gd name="T10" fmla="*/ 115 w 131"/>
                  <a:gd name="T11" fmla="*/ 0 h 31"/>
                  <a:gd name="T12" fmla="*/ 15 w 131"/>
                  <a:gd name="T13" fmla="*/ 0 h 31"/>
                  <a:gd name="T14" fmla="*/ 0 w 131"/>
                  <a:gd name="T15" fmla="*/ 15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 h="31">
                    <a:moveTo>
                      <a:pt x="0" y="15"/>
                    </a:moveTo>
                    <a:cubicBezTo>
                      <a:pt x="0" y="24"/>
                      <a:pt x="7" y="31"/>
                      <a:pt x="15" y="31"/>
                    </a:cubicBezTo>
                    <a:cubicBezTo>
                      <a:pt x="115" y="31"/>
                      <a:pt x="115" y="31"/>
                      <a:pt x="115" y="31"/>
                    </a:cubicBezTo>
                    <a:cubicBezTo>
                      <a:pt x="124" y="31"/>
                      <a:pt x="131" y="24"/>
                      <a:pt x="131" y="15"/>
                    </a:cubicBezTo>
                    <a:cubicBezTo>
                      <a:pt x="131" y="15"/>
                      <a:pt x="131" y="15"/>
                      <a:pt x="131" y="15"/>
                    </a:cubicBezTo>
                    <a:cubicBezTo>
                      <a:pt x="131" y="7"/>
                      <a:pt x="124" y="0"/>
                      <a:pt x="115" y="0"/>
                    </a:cubicBezTo>
                    <a:cubicBezTo>
                      <a:pt x="15" y="0"/>
                      <a:pt x="15" y="0"/>
                      <a:pt x="15" y="0"/>
                    </a:cubicBezTo>
                    <a:cubicBezTo>
                      <a:pt x="7" y="0"/>
                      <a:pt x="0" y="7"/>
                      <a:pt x="0" y="15"/>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 name="Freeform 80"/>
              <p:cNvSpPr/>
              <p:nvPr/>
            </p:nvSpPr>
            <p:spPr bwMode="auto">
              <a:xfrm>
                <a:off x="5564" y="2160"/>
                <a:ext cx="61" cy="87"/>
              </a:xfrm>
              <a:custGeom>
                <a:avLst/>
                <a:gdLst>
                  <a:gd name="T0" fmla="*/ 76 w 86"/>
                  <a:gd name="T1" fmla="*/ 119 h 123"/>
                  <a:gd name="T2" fmla="*/ 81 w 86"/>
                  <a:gd name="T3" fmla="*/ 97 h 123"/>
                  <a:gd name="T4" fmla="*/ 31 w 86"/>
                  <a:gd name="T5" fmla="*/ 10 h 123"/>
                  <a:gd name="T6" fmla="*/ 10 w 86"/>
                  <a:gd name="T7" fmla="*/ 5 h 123"/>
                  <a:gd name="T8" fmla="*/ 10 w 86"/>
                  <a:gd name="T9" fmla="*/ 5 h 123"/>
                  <a:gd name="T10" fmla="*/ 4 w 86"/>
                  <a:gd name="T11" fmla="*/ 26 h 123"/>
                  <a:gd name="T12" fmla="*/ 54 w 86"/>
                  <a:gd name="T13" fmla="*/ 113 h 123"/>
                  <a:gd name="T14" fmla="*/ 76 w 86"/>
                  <a:gd name="T15" fmla="*/ 119 h 1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 h="123">
                    <a:moveTo>
                      <a:pt x="76" y="119"/>
                    </a:moveTo>
                    <a:cubicBezTo>
                      <a:pt x="83" y="114"/>
                      <a:pt x="86" y="105"/>
                      <a:pt x="81" y="97"/>
                    </a:cubicBezTo>
                    <a:cubicBezTo>
                      <a:pt x="31" y="10"/>
                      <a:pt x="31" y="10"/>
                      <a:pt x="31" y="10"/>
                    </a:cubicBezTo>
                    <a:cubicBezTo>
                      <a:pt x="27" y="3"/>
                      <a:pt x="17" y="0"/>
                      <a:pt x="10" y="5"/>
                    </a:cubicBezTo>
                    <a:cubicBezTo>
                      <a:pt x="10" y="5"/>
                      <a:pt x="10" y="5"/>
                      <a:pt x="10" y="5"/>
                    </a:cubicBezTo>
                    <a:cubicBezTo>
                      <a:pt x="3" y="9"/>
                      <a:pt x="0" y="19"/>
                      <a:pt x="4" y="26"/>
                    </a:cubicBezTo>
                    <a:cubicBezTo>
                      <a:pt x="54" y="113"/>
                      <a:pt x="54" y="113"/>
                      <a:pt x="54" y="113"/>
                    </a:cubicBezTo>
                    <a:cubicBezTo>
                      <a:pt x="59" y="120"/>
                      <a:pt x="68" y="123"/>
                      <a:pt x="76" y="119"/>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 name="Freeform 81"/>
              <p:cNvSpPr/>
              <p:nvPr/>
            </p:nvSpPr>
            <p:spPr bwMode="auto">
              <a:xfrm>
                <a:off x="5464" y="2260"/>
                <a:ext cx="87" cy="62"/>
              </a:xfrm>
              <a:custGeom>
                <a:avLst/>
                <a:gdLst>
                  <a:gd name="T0" fmla="*/ 118 w 123"/>
                  <a:gd name="T1" fmla="*/ 76 h 86"/>
                  <a:gd name="T2" fmla="*/ 113 w 123"/>
                  <a:gd name="T3" fmla="*/ 55 h 86"/>
                  <a:gd name="T4" fmla="*/ 26 w 123"/>
                  <a:gd name="T5" fmla="*/ 4 h 86"/>
                  <a:gd name="T6" fmla="*/ 5 w 123"/>
                  <a:gd name="T7" fmla="*/ 10 h 86"/>
                  <a:gd name="T8" fmla="*/ 5 w 123"/>
                  <a:gd name="T9" fmla="*/ 10 h 86"/>
                  <a:gd name="T10" fmla="*/ 10 w 123"/>
                  <a:gd name="T11" fmla="*/ 31 h 86"/>
                  <a:gd name="T12" fmla="*/ 97 w 123"/>
                  <a:gd name="T13" fmla="*/ 82 h 86"/>
                  <a:gd name="T14" fmla="*/ 118 w 123"/>
                  <a:gd name="T15" fmla="*/ 76 h 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3" h="86">
                    <a:moveTo>
                      <a:pt x="118" y="76"/>
                    </a:moveTo>
                    <a:cubicBezTo>
                      <a:pt x="123" y="68"/>
                      <a:pt x="120" y="59"/>
                      <a:pt x="113" y="55"/>
                    </a:cubicBezTo>
                    <a:cubicBezTo>
                      <a:pt x="26" y="4"/>
                      <a:pt x="26" y="4"/>
                      <a:pt x="26" y="4"/>
                    </a:cubicBezTo>
                    <a:cubicBezTo>
                      <a:pt x="18" y="0"/>
                      <a:pt x="9" y="3"/>
                      <a:pt x="5" y="10"/>
                    </a:cubicBezTo>
                    <a:cubicBezTo>
                      <a:pt x="5" y="10"/>
                      <a:pt x="5" y="10"/>
                      <a:pt x="5" y="10"/>
                    </a:cubicBezTo>
                    <a:cubicBezTo>
                      <a:pt x="0" y="18"/>
                      <a:pt x="3" y="27"/>
                      <a:pt x="10" y="31"/>
                    </a:cubicBezTo>
                    <a:cubicBezTo>
                      <a:pt x="97" y="82"/>
                      <a:pt x="97" y="82"/>
                      <a:pt x="97" y="82"/>
                    </a:cubicBezTo>
                    <a:cubicBezTo>
                      <a:pt x="105" y="86"/>
                      <a:pt x="114" y="83"/>
                      <a:pt x="118" y="76"/>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 name="Freeform 82"/>
              <p:cNvSpPr/>
              <p:nvPr/>
            </p:nvSpPr>
            <p:spPr bwMode="auto">
              <a:xfrm>
                <a:off x="5429" y="2399"/>
                <a:ext cx="93" cy="22"/>
              </a:xfrm>
              <a:custGeom>
                <a:avLst/>
                <a:gdLst>
                  <a:gd name="T0" fmla="*/ 131 w 131"/>
                  <a:gd name="T1" fmla="*/ 15 h 31"/>
                  <a:gd name="T2" fmla="*/ 116 w 131"/>
                  <a:gd name="T3" fmla="*/ 0 h 31"/>
                  <a:gd name="T4" fmla="*/ 16 w 131"/>
                  <a:gd name="T5" fmla="*/ 0 h 31"/>
                  <a:gd name="T6" fmla="*/ 0 w 131"/>
                  <a:gd name="T7" fmla="*/ 15 h 31"/>
                  <a:gd name="T8" fmla="*/ 0 w 131"/>
                  <a:gd name="T9" fmla="*/ 15 h 31"/>
                  <a:gd name="T10" fmla="*/ 16 w 131"/>
                  <a:gd name="T11" fmla="*/ 31 h 31"/>
                  <a:gd name="T12" fmla="*/ 116 w 131"/>
                  <a:gd name="T13" fmla="*/ 31 h 31"/>
                  <a:gd name="T14" fmla="*/ 131 w 131"/>
                  <a:gd name="T15" fmla="*/ 15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 h="31">
                    <a:moveTo>
                      <a:pt x="131" y="15"/>
                    </a:moveTo>
                    <a:cubicBezTo>
                      <a:pt x="131" y="7"/>
                      <a:pt x="124" y="0"/>
                      <a:pt x="116" y="0"/>
                    </a:cubicBezTo>
                    <a:cubicBezTo>
                      <a:pt x="16" y="0"/>
                      <a:pt x="16" y="0"/>
                      <a:pt x="16" y="0"/>
                    </a:cubicBezTo>
                    <a:cubicBezTo>
                      <a:pt x="7" y="0"/>
                      <a:pt x="0" y="7"/>
                      <a:pt x="0" y="15"/>
                    </a:cubicBezTo>
                    <a:cubicBezTo>
                      <a:pt x="0" y="15"/>
                      <a:pt x="0" y="15"/>
                      <a:pt x="0" y="15"/>
                    </a:cubicBezTo>
                    <a:cubicBezTo>
                      <a:pt x="0" y="24"/>
                      <a:pt x="7" y="31"/>
                      <a:pt x="16" y="31"/>
                    </a:cubicBezTo>
                    <a:cubicBezTo>
                      <a:pt x="116" y="31"/>
                      <a:pt x="116" y="31"/>
                      <a:pt x="116" y="31"/>
                    </a:cubicBezTo>
                    <a:cubicBezTo>
                      <a:pt x="124" y="31"/>
                      <a:pt x="131" y="24"/>
                      <a:pt x="131" y="15"/>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 name="Freeform 83"/>
              <p:cNvSpPr/>
              <p:nvPr/>
            </p:nvSpPr>
            <p:spPr bwMode="auto">
              <a:xfrm>
                <a:off x="5639" y="2633"/>
                <a:ext cx="149" cy="22"/>
              </a:xfrm>
              <a:custGeom>
                <a:avLst/>
                <a:gdLst>
                  <a:gd name="T0" fmla="*/ 210 w 210"/>
                  <a:gd name="T1" fmla="*/ 16 h 31"/>
                  <a:gd name="T2" fmla="*/ 195 w 210"/>
                  <a:gd name="T3" fmla="*/ 0 h 31"/>
                  <a:gd name="T4" fmla="*/ 15 w 210"/>
                  <a:gd name="T5" fmla="*/ 0 h 31"/>
                  <a:gd name="T6" fmla="*/ 0 w 210"/>
                  <a:gd name="T7" fmla="*/ 16 h 31"/>
                  <a:gd name="T8" fmla="*/ 0 w 210"/>
                  <a:gd name="T9" fmla="*/ 16 h 31"/>
                  <a:gd name="T10" fmla="*/ 15 w 210"/>
                  <a:gd name="T11" fmla="*/ 31 h 31"/>
                  <a:gd name="T12" fmla="*/ 195 w 210"/>
                  <a:gd name="T13" fmla="*/ 31 h 31"/>
                  <a:gd name="T14" fmla="*/ 210 w 210"/>
                  <a:gd name="T15" fmla="*/ 16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0" h="31">
                    <a:moveTo>
                      <a:pt x="210" y="16"/>
                    </a:moveTo>
                    <a:cubicBezTo>
                      <a:pt x="210" y="7"/>
                      <a:pt x="203" y="0"/>
                      <a:pt x="195" y="0"/>
                    </a:cubicBezTo>
                    <a:cubicBezTo>
                      <a:pt x="15" y="0"/>
                      <a:pt x="15" y="0"/>
                      <a:pt x="15" y="0"/>
                    </a:cubicBezTo>
                    <a:cubicBezTo>
                      <a:pt x="7" y="0"/>
                      <a:pt x="0" y="7"/>
                      <a:pt x="0" y="16"/>
                    </a:cubicBezTo>
                    <a:cubicBezTo>
                      <a:pt x="0" y="16"/>
                      <a:pt x="0" y="16"/>
                      <a:pt x="0" y="16"/>
                    </a:cubicBezTo>
                    <a:cubicBezTo>
                      <a:pt x="0" y="24"/>
                      <a:pt x="7" y="31"/>
                      <a:pt x="15" y="31"/>
                    </a:cubicBezTo>
                    <a:cubicBezTo>
                      <a:pt x="195" y="31"/>
                      <a:pt x="195" y="31"/>
                      <a:pt x="195" y="31"/>
                    </a:cubicBezTo>
                    <a:cubicBezTo>
                      <a:pt x="203" y="31"/>
                      <a:pt x="210" y="24"/>
                      <a:pt x="210" y="16"/>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 name="Freeform 84"/>
              <p:cNvSpPr/>
              <p:nvPr/>
            </p:nvSpPr>
            <p:spPr bwMode="auto">
              <a:xfrm>
                <a:off x="5676" y="2664"/>
                <a:ext cx="75" cy="27"/>
              </a:xfrm>
              <a:custGeom>
                <a:avLst/>
                <a:gdLst>
                  <a:gd name="T0" fmla="*/ 0 w 106"/>
                  <a:gd name="T1" fmla="*/ 0 h 38"/>
                  <a:gd name="T2" fmla="*/ 53 w 106"/>
                  <a:gd name="T3" fmla="*/ 38 h 38"/>
                  <a:gd name="T4" fmla="*/ 106 w 106"/>
                  <a:gd name="T5" fmla="*/ 0 h 38"/>
                  <a:gd name="T6" fmla="*/ 0 w 106"/>
                  <a:gd name="T7" fmla="*/ 0 h 38"/>
                </a:gdLst>
                <a:ahLst/>
                <a:cxnLst>
                  <a:cxn ang="0">
                    <a:pos x="T0" y="T1"/>
                  </a:cxn>
                  <a:cxn ang="0">
                    <a:pos x="T2" y="T3"/>
                  </a:cxn>
                  <a:cxn ang="0">
                    <a:pos x="T4" y="T5"/>
                  </a:cxn>
                  <a:cxn ang="0">
                    <a:pos x="T6" y="T7"/>
                  </a:cxn>
                </a:cxnLst>
                <a:rect l="0" t="0" r="r" b="b"/>
                <a:pathLst>
                  <a:path w="106" h="38">
                    <a:moveTo>
                      <a:pt x="0" y="0"/>
                    </a:moveTo>
                    <a:cubicBezTo>
                      <a:pt x="8" y="22"/>
                      <a:pt x="28" y="38"/>
                      <a:pt x="53" y="38"/>
                    </a:cubicBezTo>
                    <a:cubicBezTo>
                      <a:pt x="78" y="38"/>
                      <a:pt x="98" y="22"/>
                      <a:pt x="106" y="0"/>
                    </a:cubicBezTo>
                    <a:lnTo>
                      <a:pt x="0" y="0"/>
                    </a:ln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 name="Freeform 85"/>
              <p:cNvSpPr>
                <a:spLocks noEditPoints="1"/>
              </p:cNvSpPr>
              <p:nvPr/>
            </p:nvSpPr>
            <p:spPr bwMode="auto">
              <a:xfrm>
                <a:off x="5558" y="2254"/>
                <a:ext cx="312" cy="331"/>
              </a:xfrm>
              <a:custGeom>
                <a:avLst/>
                <a:gdLst>
                  <a:gd name="T0" fmla="*/ 219 w 438"/>
                  <a:gd name="T1" fmla="*/ 0 h 465"/>
                  <a:gd name="T2" fmla="*/ 0 w 438"/>
                  <a:gd name="T3" fmla="*/ 219 h 465"/>
                  <a:gd name="T4" fmla="*/ 72 w 438"/>
                  <a:gd name="T5" fmla="*/ 381 h 465"/>
                  <a:gd name="T6" fmla="*/ 82 w 438"/>
                  <a:gd name="T7" fmla="*/ 390 h 465"/>
                  <a:gd name="T8" fmla="*/ 114 w 438"/>
                  <a:gd name="T9" fmla="*/ 465 h 465"/>
                  <a:gd name="T10" fmla="*/ 324 w 438"/>
                  <a:gd name="T11" fmla="*/ 465 h 465"/>
                  <a:gd name="T12" fmla="*/ 356 w 438"/>
                  <a:gd name="T13" fmla="*/ 390 h 465"/>
                  <a:gd name="T14" fmla="*/ 366 w 438"/>
                  <a:gd name="T15" fmla="*/ 381 h 465"/>
                  <a:gd name="T16" fmla="*/ 438 w 438"/>
                  <a:gd name="T17" fmla="*/ 219 h 465"/>
                  <a:gd name="T18" fmla="*/ 219 w 438"/>
                  <a:gd name="T19" fmla="*/ 0 h 465"/>
                  <a:gd name="T20" fmla="*/ 234 w 438"/>
                  <a:gd name="T21" fmla="*/ 323 h 465"/>
                  <a:gd name="T22" fmla="*/ 234 w 438"/>
                  <a:gd name="T23" fmla="*/ 342 h 465"/>
                  <a:gd name="T24" fmla="*/ 230 w 438"/>
                  <a:gd name="T25" fmla="*/ 353 h 465"/>
                  <a:gd name="T26" fmla="*/ 219 w 438"/>
                  <a:gd name="T27" fmla="*/ 357 h 465"/>
                  <a:gd name="T28" fmla="*/ 216 w 438"/>
                  <a:gd name="T29" fmla="*/ 357 h 465"/>
                  <a:gd name="T30" fmla="*/ 205 w 438"/>
                  <a:gd name="T31" fmla="*/ 353 h 465"/>
                  <a:gd name="T32" fmla="*/ 201 w 438"/>
                  <a:gd name="T33" fmla="*/ 342 h 465"/>
                  <a:gd name="T34" fmla="*/ 201 w 438"/>
                  <a:gd name="T35" fmla="*/ 325 h 465"/>
                  <a:gd name="T36" fmla="*/ 144 w 438"/>
                  <a:gd name="T37" fmla="*/ 311 h 465"/>
                  <a:gd name="T38" fmla="*/ 154 w 438"/>
                  <a:gd name="T39" fmla="*/ 271 h 465"/>
                  <a:gd name="T40" fmla="*/ 210 w 438"/>
                  <a:gd name="T41" fmla="*/ 286 h 465"/>
                  <a:gd name="T42" fmla="*/ 242 w 438"/>
                  <a:gd name="T43" fmla="*/ 265 h 465"/>
                  <a:gd name="T44" fmla="*/ 206 w 438"/>
                  <a:gd name="T45" fmla="*/ 235 h 465"/>
                  <a:gd name="T46" fmla="*/ 146 w 438"/>
                  <a:gd name="T47" fmla="*/ 173 h 465"/>
                  <a:gd name="T48" fmla="*/ 203 w 438"/>
                  <a:gd name="T49" fmla="*/ 113 h 465"/>
                  <a:gd name="T50" fmla="*/ 203 w 438"/>
                  <a:gd name="T51" fmla="*/ 96 h 465"/>
                  <a:gd name="T52" fmla="*/ 207 w 438"/>
                  <a:gd name="T53" fmla="*/ 85 h 465"/>
                  <a:gd name="T54" fmla="*/ 218 w 438"/>
                  <a:gd name="T55" fmla="*/ 81 h 465"/>
                  <a:gd name="T56" fmla="*/ 221 w 438"/>
                  <a:gd name="T57" fmla="*/ 81 h 465"/>
                  <a:gd name="T58" fmla="*/ 232 w 438"/>
                  <a:gd name="T59" fmla="*/ 85 h 465"/>
                  <a:gd name="T60" fmla="*/ 236 w 438"/>
                  <a:gd name="T61" fmla="*/ 96 h 465"/>
                  <a:gd name="T62" fmla="*/ 236 w 438"/>
                  <a:gd name="T63" fmla="*/ 111 h 465"/>
                  <a:gd name="T64" fmla="*/ 285 w 438"/>
                  <a:gd name="T65" fmla="*/ 122 h 465"/>
                  <a:gd name="T66" fmla="*/ 275 w 438"/>
                  <a:gd name="T67" fmla="*/ 160 h 465"/>
                  <a:gd name="T68" fmla="*/ 226 w 438"/>
                  <a:gd name="T69" fmla="*/ 149 h 465"/>
                  <a:gd name="T70" fmla="*/ 197 w 438"/>
                  <a:gd name="T71" fmla="*/ 168 h 465"/>
                  <a:gd name="T72" fmla="*/ 238 w 438"/>
                  <a:gd name="T73" fmla="*/ 197 h 465"/>
                  <a:gd name="T74" fmla="*/ 294 w 438"/>
                  <a:gd name="T75" fmla="*/ 260 h 465"/>
                  <a:gd name="T76" fmla="*/ 234 w 438"/>
                  <a:gd name="T77" fmla="*/ 323 h 4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38" h="465">
                    <a:moveTo>
                      <a:pt x="219" y="0"/>
                    </a:moveTo>
                    <a:cubicBezTo>
                      <a:pt x="98" y="0"/>
                      <a:pt x="0" y="98"/>
                      <a:pt x="0" y="219"/>
                    </a:cubicBezTo>
                    <a:cubicBezTo>
                      <a:pt x="0" y="283"/>
                      <a:pt x="28" y="341"/>
                      <a:pt x="72" y="381"/>
                    </a:cubicBezTo>
                    <a:cubicBezTo>
                      <a:pt x="72" y="382"/>
                      <a:pt x="78" y="387"/>
                      <a:pt x="82" y="390"/>
                    </a:cubicBezTo>
                    <a:cubicBezTo>
                      <a:pt x="102" y="408"/>
                      <a:pt x="114" y="436"/>
                      <a:pt x="114" y="465"/>
                    </a:cubicBezTo>
                    <a:cubicBezTo>
                      <a:pt x="324" y="465"/>
                      <a:pt x="324" y="465"/>
                      <a:pt x="324" y="465"/>
                    </a:cubicBezTo>
                    <a:cubicBezTo>
                      <a:pt x="324" y="436"/>
                      <a:pt x="336" y="408"/>
                      <a:pt x="356" y="390"/>
                    </a:cubicBezTo>
                    <a:cubicBezTo>
                      <a:pt x="360" y="387"/>
                      <a:pt x="366" y="382"/>
                      <a:pt x="366" y="381"/>
                    </a:cubicBezTo>
                    <a:cubicBezTo>
                      <a:pt x="410" y="341"/>
                      <a:pt x="438" y="283"/>
                      <a:pt x="438" y="219"/>
                    </a:cubicBezTo>
                    <a:cubicBezTo>
                      <a:pt x="438" y="98"/>
                      <a:pt x="340" y="0"/>
                      <a:pt x="219" y="0"/>
                    </a:cubicBezTo>
                    <a:close/>
                    <a:moveTo>
                      <a:pt x="234" y="323"/>
                    </a:moveTo>
                    <a:cubicBezTo>
                      <a:pt x="234" y="342"/>
                      <a:pt x="234" y="342"/>
                      <a:pt x="234" y="342"/>
                    </a:cubicBezTo>
                    <a:cubicBezTo>
                      <a:pt x="234" y="346"/>
                      <a:pt x="233" y="350"/>
                      <a:pt x="230" y="353"/>
                    </a:cubicBezTo>
                    <a:cubicBezTo>
                      <a:pt x="227" y="356"/>
                      <a:pt x="223" y="357"/>
                      <a:pt x="219" y="357"/>
                    </a:cubicBezTo>
                    <a:cubicBezTo>
                      <a:pt x="216" y="357"/>
                      <a:pt x="216" y="357"/>
                      <a:pt x="216" y="357"/>
                    </a:cubicBezTo>
                    <a:cubicBezTo>
                      <a:pt x="212" y="357"/>
                      <a:pt x="208" y="356"/>
                      <a:pt x="205" y="353"/>
                    </a:cubicBezTo>
                    <a:cubicBezTo>
                      <a:pt x="203" y="350"/>
                      <a:pt x="201" y="346"/>
                      <a:pt x="201" y="342"/>
                    </a:cubicBezTo>
                    <a:cubicBezTo>
                      <a:pt x="201" y="325"/>
                      <a:pt x="201" y="325"/>
                      <a:pt x="201" y="325"/>
                    </a:cubicBezTo>
                    <a:cubicBezTo>
                      <a:pt x="178" y="324"/>
                      <a:pt x="156" y="318"/>
                      <a:pt x="144" y="311"/>
                    </a:cubicBezTo>
                    <a:cubicBezTo>
                      <a:pt x="154" y="271"/>
                      <a:pt x="154" y="271"/>
                      <a:pt x="154" y="271"/>
                    </a:cubicBezTo>
                    <a:cubicBezTo>
                      <a:pt x="168" y="279"/>
                      <a:pt x="188" y="286"/>
                      <a:pt x="210" y="286"/>
                    </a:cubicBezTo>
                    <a:cubicBezTo>
                      <a:pt x="229" y="286"/>
                      <a:pt x="242" y="278"/>
                      <a:pt x="242" y="265"/>
                    </a:cubicBezTo>
                    <a:cubicBezTo>
                      <a:pt x="242" y="252"/>
                      <a:pt x="232" y="244"/>
                      <a:pt x="206" y="235"/>
                    </a:cubicBezTo>
                    <a:cubicBezTo>
                      <a:pt x="170" y="223"/>
                      <a:pt x="146" y="206"/>
                      <a:pt x="146" y="173"/>
                    </a:cubicBezTo>
                    <a:cubicBezTo>
                      <a:pt x="146" y="144"/>
                      <a:pt x="167" y="120"/>
                      <a:pt x="203" y="113"/>
                    </a:cubicBezTo>
                    <a:cubicBezTo>
                      <a:pt x="203" y="96"/>
                      <a:pt x="203" y="96"/>
                      <a:pt x="203" y="96"/>
                    </a:cubicBezTo>
                    <a:cubicBezTo>
                      <a:pt x="203" y="92"/>
                      <a:pt x="204" y="88"/>
                      <a:pt x="207" y="85"/>
                    </a:cubicBezTo>
                    <a:cubicBezTo>
                      <a:pt x="210" y="83"/>
                      <a:pt x="214" y="81"/>
                      <a:pt x="218" y="81"/>
                    </a:cubicBezTo>
                    <a:cubicBezTo>
                      <a:pt x="221" y="81"/>
                      <a:pt x="221" y="81"/>
                      <a:pt x="221" y="81"/>
                    </a:cubicBezTo>
                    <a:cubicBezTo>
                      <a:pt x="225" y="81"/>
                      <a:pt x="229" y="83"/>
                      <a:pt x="232" y="85"/>
                    </a:cubicBezTo>
                    <a:cubicBezTo>
                      <a:pt x="234" y="88"/>
                      <a:pt x="236" y="92"/>
                      <a:pt x="236" y="96"/>
                    </a:cubicBezTo>
                    <a:cubicBezTo>
                      <a:pt x="236" y="111"/>
                      <a:pt x="236" y="111"/>
                      <a:pt x="236" y="111"/>
                    </a:cubicBezTo>
                    <a:cubicBezTo>
                      <a:pt x="259" y="112"/>
                      <a:pt x="274" y="117"/>
                      <a:pt x="285" y="122"/>
                    </a:cubicBezTo>
                    <a:cubicBezTo>
                      <a:pt x="275" y="160"/>
                      <a:pt x="275" y="160"/>
                      <a:pt x="275" y="160"/>
                    </a:cubicBezTo>
                    <a:cubicBezTo>
                      <a:pt x="266" y="157"/>
                      <a:pt x="251" y="149"/>
                      <a:pt x="226" y="149"/>
                    </a:cubicBezTo>
                    <a:cubicBezTo>
                      <a:pt x="204" y="149"/>
                      <a:pt x="197" y="158"/>
                      <a:pt x="197" y="168"/>
                    </a:cubicBezTo>
                    <a:cubicBezTo>
                      <a:pt x="197" y="179"/>
                      <a:pt x="209" y="186"/>
                      <a:pt x="238" y="197"/>
                    </a:cubicBezTo>
                    <a:cubicBezTo>
                      <a:pt x="278" y="211"/>
                      <a:pt x="294" y="230"/>
                      <a:pt x="294" y="260"/>
                    </a:cubicBezTo>
                    <a:cubicBezTo>
                      <a:pt x="294" y="290"/>
                      <a:pt x="273" y="316"/>
                      <a:pt x="234" y="323"/>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27" name="椭圆 26"/>
            <p:cNvSpPr/>
            <p:nvPr/>
          </p:nvSpPr>
          <p:spPr>
            <a:xfrm>
              <a:off x="5709623" y="1310780"/>
              <a:ext cx="758223" cy="107141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transition spd="med">
    <p:pull dir="d"/>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2"/>
          <a:srcRect b="26913"/>
          <a:stretch>
            <a:fillRect/>
          </a:stretch>
        </p:blipFill>
        <p:spPr>
          <a:xfrm>
            <a:off x="0" y="0"/>
            <a:ext cx="12192000" cy="5012267"/>
          </a:xfrm>
          <a:prstGeom prst="rect">
            <a:avLst/>
          </a:prstGeom>
        </p:spPr>
      </p:pic>
      <p:sp>
        <p:nvSpPr>
          <p:cNvPr id="3" name="矩形 2"/>
          <p:cNvSpPr/>
          <p:nvPr/>
        </p:nvSpPr>
        <p:spPr>
          <a:xfrm>
            <a:off x="6723380" y="147320"/>
            <a:ext cx="5292725" cy="4864735"/>
          </a:xfrm>
          <a:prstGeom prst="rect">
            <a:avLst/>
          </a:prstGeom>
          <a:noFill/>
          <a:ln>
            <a:noFill/>
          </a:ln>
          <a:effectLst>
            <a:outerShdw blurRad="165100" sx="101000" sy="101000" algn="ctr" rotWithShape="0">
              <a:prstClr val="black">
                <a:alpha val="6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457200" algn="just" fontAlgn="auto"/>
            <a:r>
              <a:rPr smtClean="0">
                <a:solidFill>
                  <a:schemeClr val="tx1"/>
                </a:solidFill>
              </a:rPr>
              <a:t>随着我国经济的高速发展与人们生活水平的日益提高，人们对生活质量的追求也多种多样。尤其在人们生活节奏不断加快的当下，人们更趋向于足不出户解决生活上的问题，图书管理系统展现了其蓬勃生命力和广阔的前景。与此同时，为解决图书管理需求，图书管理发展愈发多元化、网络化与电子信息技术相结合。图书管理系统应运而生。</a:t>
            </a:r>
          </a:p>
          <a:p>
            <a:pPr indent="457200" algn="just" fontAlgn="auto"/>
            <a:r>
              <a:rPr smtClean="0">
                <a:solidFill>
                  <a:schemeClr val="tx1"/>
                </a:solidFill>
              </a:rPr>
              <a:t>该系统利用Java语言、MySQL数据库，结合目前流行的 B/S架构，将图书管理的各个方面都集中到数据库中，以便于用户的需要。该系统在确保系统稳定的前提下，能够实现多功能模块的设计和应用。该系统由管理员功能模块和用户功能模块组成。不同角色的准入制度是有严格区别的。各功能模块的设计也便于以后的系统升级和维护。该系统采用了软件组件化、精化体系结构、分离逻辑和数据等方法。</a:t>
            </a:r>
          </a:p>
        </p:txBody>
      </p:sp>
      <p:sp>
        <p:nvSpPr>
          <p:cNvPr id="5" name="矩形 4"/>
          <p:cNvSpPr/>
          <p:nvPr/>
        </p:nvSpPr>
        <p:spPr>
          <a:xfrm>
            <a:off x="4308475" y="5496560"/>
            <a:ext cx="4294505" cy="1106805"/>
          </a:xfrm>
          <a:prstGeom prst="rect">
            <a:avLst/>
          </a:prstGeom>
        </p:spPr>
        <p:txBody>
          <a:bodyPr wrap="square">
            <a:spAutoFit/>
          </a:bodyPr>
          <a:lstStyle/>
          <a:p>
            <a:r>
              <a:rPr lang="zh-CN" altLang="en-US" sz="6600" b="1" dirty="0"/>
              <a:t>摘     要</a:t>
            </a:r>
          </a:p>
        </p:txBody>
      </p:sp>
    </p:spTree>
  </p:cSld>
  <p:clrMapOvr>
    <a:masterClrMapping/>
  </p:clrMapOvr>
  <p:transition spd="med">
    <p:pull dir="d"/>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1F5F8"/>
        </a:solidFill>
        <a:effectLst/>
      </p:bgPr>
    </p:bg>
    <p:spTree>
      <p:nvGrpSpPr>
        <p:cNvPr id="1" name=""/>
        <p:cNvGrpSpPr/>
        <p:nvPr/>
      </p:nvGrpSpPr>
      <p:grpSpPr>
        <a:xfrm>
          <a:off x="0" y="0"/>
          <a:ext cx="0" cy="0"/>
          <a:chOff x="0" y="0"/>
          <a:chExt cx="0" cy="0"/>
        </a:xfrm>
      </p:grpSpPr>
      <p:sp>
        <p:nvSpPr>
          <p:cNvPr id="2" name="矩形 1"/>
          <p:cNvSpPr/>
          <p:nvPr/>
        </p:nvSpPr>
        <p:spPr>
          <a:xfrm>
            <a:off x="0" y="0"/>
            <a:ext cx="12192000" cy="601133"/>
          </a:xfrm>
          <a:prstGeom prst="rect">
            <a:avLst/>
          </a:prstGeom>
          <a:solidFill>
            <a:srgbClr val="FF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716280" y="17780"/>
            <a:ext cx="6044565" cy="583565"/>
          </a:xfrm>
          <a:prstGeom prst="rect">
            <a:avLst/>
          </a:prstGeom>
          <a:noFill/>
        </p:spPr>
        <p:txBody>
          <a:bodyPr wrap="square" rtlCol="0">
            <a:spAutoFit/>
          </a:bodyPr>
          <a:lstStyle/>
          <a:p>
            <a:r>
              <a:rPr lang="zh-CN" altLang="en-US" sz="3200" dirty="0" smtClean="0">
                <a:solidFill>
                  <a:schemeClr val="bg1"/>
                </a:solidFill>
                <a:latin typeface="黑体" panose="02010609060101010101" charset="-122"/>
                <a:ea typeface="黑体" panose="02010609060101010101" charset="-122"/>
                <a:cs typeface="黑体" panose="02010609060101010101" charset="-122"/>
              </a:rPr>
              <a:t>开发背景</a:t>
            </a:r>
          </a:p>
        </p:txBody>
      </p:sp>
      <p:grpSp>
        <p:nvGrpSpPr>
          <p:cNvPr id="8" name="组合 7"/>
          <p:cNvGrpSpPr/>
          <p:nvPr/>
        </p:nvGrpSpPr>
        <p:grpSpPr>
          <a:xfrm>
            <a:off x="257207" y="196849"/>
            <a:ext cx="459073" cy="207434"/>
            <a:chOff x="764360" y="838200"/>
            <a:chExt cx="531040" cy="270934"/>
          </a:xfrm>
        </p:grpSpPr>
        <p:cxnSp>
          <p:nvCxnSpPr>
            <p:cNvPr id="5" name="直接连接符 4"/>
            <p:cNvCxnSpPr/>
            <p:nvPr/>
          </p:nvCxnSpPr>
          <p:spPr>
            <a:xfrm>
              <a:off x="764360" y="838200"/>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764360" y="973667"/>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764360" y="1109134"/>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4" name="矩形 3"/>
          <p:cNvSpPr/>
          <p:nvPr/>
        </p:nvSpPr>
        <p:spPr>
          <a:xfrm>
            <a:off x="400685" y="1097280"/>
            <a:ext cx="11390630" cy="4246245"/>
          </a:xfrm>
          <a:prstGeom prst="rect">
            <a:avLst/>
          </a:prstGeom>
        </p:spPr>
        <p:txBody>
          <a:bodyPr wrap="square">
            <a:spAutoFit/>
          </a:bodyPr>
          <a:lstStyle/>
          <a:p>
            <a:pPr indent="457200" algn="just" fontAlgn="auto"/>
            <a:r>
              <a:rPr altLang="zh-CN" dirty="0" smtClean="0"/>
              <a:t>改革开放以来，中国社会经济体系复苏，人们生活水平稳步提升，中国社会已全面步入小康社会。同时也在逐渐转型，具有生活的现代化和劳动的社会化等特点。这不仅基于人们过快的工作节奏与生活方式，也是源于人们对于生活品质越来越严苛的要求。如何从工作压力与生活压力中得到解放，是现代人追求的永恒话题[1]。</a:t>
            </a:r>
          </a:p>
          <a:p>
            <a:pPr indent="457200" algn="just" fontAlgn="auto"/>
            <a:r>
              <a:rPr altLang="zh-CN" dirty="0" smtClean="0"/>
              <a:t>单从工作压力来讲，图书管理在很大程度上可以解决一部分问题，逐渐进入人们的视野。图书管理采用的手工记录信息的方式，给工作人员的匹配工作造成很大的困难。这也充分说明了传统的信息处理方式已经很难适应现代管理系统的需要。</a:t>
            </a:r>
          </a:p>
          <a:p>
            <a:pPr indent="457200" algn="just" fontAlgn="auto"/>
            <a:r>
              <a:rPr altLang="zh-CN" dirty="0" smtClean="0"/>
              <a:t>近年来，随着计算机技术的飞速发展以及其在全球范围内的普及，计算机技术的在人们生活中应用的占比越来越大，尤其是信息资源管理方面，广泛应用于各个行业，已经产生了不可估量的社会效益[6]。计算机技术在信息资源管理方面的应用大大提高了工作效率，简化了工作程序，改善了服务质量[7]。而这些特点正好对图书管理的难题对症下药。图书管理系统一经问世，就展现了其巨大的发展前景与优势。电子信息技术与图书管理的结合，使得用户足不出户就可以在系统上操作，符合人们现代生活方式发展；这种结合也对图书管理模式的变革也起到了决定性的作用，可以实现图书信息一次录入，永久使用的便捷，关键词输入即可将用户需求与图书管理人员信息进行匹配，达到客户需求最快最优实现的理想[8]。然后这种模式更加节省成本，无论是纸质文字的录入和保存，还有人工的费用都为图书管理的资本积累以及变革提供了保障。因此可以看出，图书管理网络化，不仅大大提高了本行业的工作效率，简化工作方式，更是一场图书管理的深刻变革。</a:t>
            </a:r>
          </a:p>
        </p:txBody>
      </p:sp>
    </p:spTree>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1F5F8"/>
        </a:solidFill>
        <a:effectLst/>
      </p:bgPr>
    </p:bg>
    <p:spTree>
      <p:nvGrpSpPr>
        <p:cNvPr id="1" name=""/>
        <p:cNvGrpSpPr/>
        <p:nvPr/>
      </p:nvGrpSpPr>
      <p:grpSpPr>
        <a:xfrm>
          <a:off x="0" y="0"/>
          <a:ext cx="0" cy="0"/>
          <a:chOff x="0" y="0"/>
          <a:chExt cx="0" cy="0"/>
        </a:xfrm>
      </p:grpSpPr>
      <p:sp>
        <p:nvSpPr>
          <p:cNvPr id="2" name="矩形 1"/>
          <p:cNvSpPr/>
          <p:nvPr/>
        </p:nvSpPr>
        <p:spPr>
          <a:xfrm>
            <a:off x="0" y="0"/>
            <a:ext cx="12192000" cy="601133"/>
          </a:xfrm>
          <a:prstGeom prst="rect">
            <a:avLst/>
          </a:prstGeom>
          <a:solidFill>
            <a:srgbClr val="FF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716280" y="17780"/>
            <a:ext cx="6044565" cy="583565"/>
          </a:xfrm>
          <a:prstGeom prst="rect">
            <a:avLst/>
          </a:prstGeom>
          <a:noFill/>
        </p:spPr>
        <p:txBody>
          <a:bodyPr wrap="square" rtlCol="0">
            <a:spAutoFit/>
          </a:bodyPr>
          <a:lstStyle/>
          <a:p>
            <a:r>
              <a:rPr lang="zh-CN" altLang="en-US" sz="3200" dirty="0" smtClean="0">
                <a:solidFill>
                  <a:schemeClr val="bg1"/>
                </a:solidFill>
                <a:latin typeface="黑体" panose="02010609060101010101" charset="-122"/>
                <a:ea typeface="黑体" panose="02010609060101010101" charset="-122"/>
                <a:cs typeface="黑体" panose="02010609060101010101" charset="-122"/>
              </a:rPr>
              <a:t>本文研究内容</a:t>
            </a:r>
          </a:p>
        </p:txBody>
      </p:sp>
      <p:grpSp>
        <p:nvGrpSpPr>
          <p:cNvPr id="8" name="组合 7"/>
          <p:cNvGrpSpPr/>
          <p:nvPr/>
        </p:nvGrpSpPr>
        <p:grpSpPr>
          <a:xfrm>
            <a:off x="257207" y="196849"/>
            <a:ext cx="459073" cy="207434"/>
            <a:chOff x="764360" y="838200"/>
            <a:chExt cx="531040" cy="270934"/>
          </a:xfrm>
        </p:grpSpPr>
        <p:cxnSp>
          <p:nvCxnSpPr>
            <p:cNvPr id="5" name="直接连接符 4"/>
            <p:cNvCxnSpPr/>
            <p:nvPr/>
          </p:nvCxnSpPr>
          <p:spPr>
            <a:xfrm>
              <a:off x="764360" y="838200"/>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764360" y="973667"/>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764360" y="1109134"/>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4" name="矩形 3"/>
          <p:cNvSpPr/>
          <p:nvPr/>
        </p:nvSpPr>
        <p:spPr>
          <a:xfrm>
            <a:off x="257175" y="1140460"/>
            <a:ext cx="11791315" cy="1198880"/>
          </a:xfrm>
          <a:prstGeom prst="rect">
            <a:avLst/>
          </a:prstGeom>
        </p:spPr>
        <p:txBody>
          <a:bodyPr wrap="square">
            <a:spAutoFit/>
          </a:bodyPr>
          <a:lstStyle/>
          <a:p>
            <a:pPr indent="457200" algn="just" fontAlgn="auto"/>
            <a:r>
              <a:rPr altLang="zh-CN" dirty="0" smtClean="0"/>
              <a:t>首先，要掌握有关系统的基本理论，如 Java技术、 MySQL数据库等，并对其进行全面的分析。为了给系统打下坚实的技术基础，本系统采用了 MySQL数据库的架构，在开始这项工作前，首先要设计好要用到的数据库表。该系统的使用者有两类：管理员和用户，主要功能包括个人信息修改，用户管理、图书分类管理、图书信息管理、系统管理等功能。</a:t>
            </a:r>
          </a:p>
        </p:txBody>
      </p:sp>
    </p:spTree>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1F5F8"/>
        </a:solidFill>
        <a:effectLst/>
      </p:bgPr>
    </p:bg>
    <p:spTree>
      <p:nvGrpSpPr>
        <p:cNvPr id="1" name=""/>
        <p:cNvGrpSpPr/>
        <p:nvPr/>
      </p:nvGrpSpPr>
      <p:grpSpPr>
        <a:xfrm>
          <a:off x="0" y="0"/>
          <a:ext cx="0" cy="0"/>
          <a:chOff x="0" y="0"/>
          <a:chExt cx="0" cy="0"/>
        </a:xfrm>
      </p:grpSpPr>
      <p:sp>
        <p:nvSpPr>
          <p:cNvPr id="2" name="矩形 1"/>
          <p:cNvSpPr/>
          <p:nvPr/>
        </p:nvSpPr>
        <p:spPr>
          <a:xfrm>
            <a:off x="0" y="0"/>
            <a:ext cx="12192000" cy="601133"/>
          </a:xfrm>
          <a:prstGeom prst="rect">
            <a:avLst/>
          </a:prstGeom>
          <a:solidFill>
            <a:srgbClr val="FF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3" name="文本框 2"/>
          <p:cNvSpPr txBox="1"/>
          <p:nvPr/>
        </p:nvSpPr>
        <p:spPr>
          <a:xfrm>
            <a:off x="764540" y="17780"/>
            <a:ext cx="7320280" cy="5835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sz="3200" b="0" i="0" u="none" strike="noStrike" kern="0" cap="none" spc="0" normalizeH="0" baseline="0" noProof="0" dirty="0">
                <a:ln>
                  <a:noFill/>
                </a:ln>
                <a:solidFill>
                  <a:schemeClr val="bg1"/>
                </a:solidFill>
                <a:effectLst/>
                <a:uLnTx/>
                <a:uFillTx/>
              </a:rPr>
              <a:t>开发技术</a:t>
            </a:r>
          </a:p>
        </p:txBody>
      </p:sp>
      <p:grpSp>
        <p:nvGrpSpPr>
          <p:cNvPr id="8" name="组合 7"/>
          <p:cNvGrpSpPr/>
          <p:nvPr/>
        </p:nvGrpSpPr>
        <p:grpSpPr>
          <a:xfrm>
            <a:off x="257207" y="196849"/>
            <a:ext cx="459073" cy="207434"/>
            <a:chOff x="764360" y="838200"/>
            <a:chExt cx="531040" cy="270934"/>
          </a:xfrm>
        </p:grpSpPr>
        <p:cxnSp>
          <p:nvCxnSpPr>
            <p:cNvPr id="5" name="直接连接符 4"/>
            <p:cNvCxnSpPr/>
            <p:nvPr/>
          </p:nvCxnSpPr>
          <p:spPr>
            <a:xfrm>
              <a:off x="764360" y="838200"/>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764360" y="973667"/>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764360" y="1109134"/>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10" name="图片 9"/>
          <p:cNvPicPr>
            <a:picLocks noChangeAspect="1"/>
          </p:cNvPicPr>
          <p:nvPr/>
        </p:nvPicPr>
        <p:blipFill rotWithShape="1">
          <a:blip r:embed="rId2"/>
          <a:srcRect l="3369" r="62965" b="26913"/>
          <a:stretch>
            <a:fillRect/>
          </a:stretch>
        </p:blipFill>
        <p:spPr>
          <a:xfrm>
            <a:off x="615642" y="1328288"/>
            <a:ext cx="3655294" cy="4463626"/>
          </a:xfrm>
          <a:prstGeom prst="rect">
            <a:avLst/>
          </a:prstGeom>
          <a:ln>
            <a:noFill/>
          </a:ln>
        </p:spPr>
      </p:pic>
      <p:pic>
        <p:nvPicPr>
          <p:cNvPr id="11" name="图片 10"/>
          <p:cNvPicPr>
            <a:picLocks noChangeAspect="1"/>
          </p:cNvPicPr>
          <p:nvPr/>
        </p:nvPicPr>
        <p:blipFill rotWithShape="1">
          <a:blip r:embed="rId3"/>
          <a:srcRect l="-2" r="66232" b="26913"/>
          <a:stretch>
            <a:fillRect/>
          </a:stretch>
        </p:blipFill>
        <p:spPr>
          <a:xfrm>
            <a:off x="4349985" y="1332070"/>
            <a:ext cx="3666523" cy="4463626"/>
          </a:xfrm>
          <a:prstGeom prst="rect">
            <a:avLst/>
          </a:prstGeom>
          <a:ln>
            <a:noFill/>
          </a:ln>
        </p:spPr>
      </p:pic>
      <p:pic>
        <p:nvPicPr>
          <p:cNvPr id="12" name="图片 11"/>
          <p:cNvPicPr>
            <a:picLocks noChangeAspect="1"/>
          </p:cNvPicPr>
          <p:nvPr/>
        </p:nvPicPr>
        <p:blipFill rotWithShape="1">
          <a:blip r:embed="rId4"/>
          <a:srcRect l="-2" r="66725" b="26913"/>
          <a:stretch>
            <a:fillRect/>
          </a:stretch>
        </p:blipFill>
        <p:spPr>
          <a:xfrm>
            <a:off x="8084328" y="1332070"/>
            <a:ext cx="3612964" cy="4463626"/>
          </a:xfrm>
          <a:prstGeom prst="rect">
            <a:avLst/>
          </a:prstGeom>
          <a:ln>
            <a:noFill/>
          </a:ln>
        </p:spPr>
      </p:pic>
      <p:sp>
        <p:nvSpPr>
          <p:cNvPr id="4" name="矩形 3"/>
          <p:cNvSpPr/>
          <p:nvPr/>
        </p:nvSpPr>
        <p:spPr>
          <a:xfrm>
            <a:off x="615642" y="1332099"/>
            <a:ext cx="3655294" cy="4467408"/>
          </a:xfrm>
          <a:prstGeom prst="rect">
            <a:avLst/>
          </a:prstGeom>
          <a:solidFill>
            <a:schemeClr val="tx1">
              <a:alpha val="3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4349985" y="1394329"/>
            <a:ext cx="3655294" cy="4467408"/>
          </a:xfrm>
          <a:prstGeom prst="rect">
            <a:avLst/>
          </a:prstGeom>
          <a:solidFill>
            <a:schemeClr val="tx1">
              <a:alpha val="3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8005279" y="1324506"/>
            <a:ext cx="3612964" cy="4467408"/>
          </a:xfrm>
          <a:prstGeom prst="rect">
            <a:avLst/>
          </a:prstGeom>
          <a:solidFill>
            <a:schemeClr val="tx1">
              <a:alpha val="3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1008200" y="1600185"/>
            <a:ext cx="1496695" cy="460375"/>
          </a:xfrm>
          <a:prstGeom prst="rect">
            <a:avLst/>
          </a:prstGeom>
        </p:spPr>
        <p:txBody>
          <a:bodyPr wrap="none">
            <a:spAutoFit/>
          </a:bodyPr>
          <a:lstStyle/>
          <a:p>
            <a:pPr algn="l"/>
            <a:r>
              <a:rPr sz="2400" b="1" dirty="0" smtClean="0">
                <a:solidFill>
                  <a:schemeClr val="bg1"/>
                </a:solidFill>
              </a:rPr>
              <a:t> Java介绍</a:t>
            </a:r>
          </a:p>
        </p:txBody>
      </p:sp>
      <p:sp>
        <p:nvSpPr>
          <p:cNvPr id="16" name="矩形 15"/>
          <p:cNvSpPr/>
          <p:nvPr/>
        </p:nvSpPr>
        <p:spPr>
          <a:xfrm>
            <a:off x="4551734" y="1600185"/>
            <a:ext cx="1693545" cy="460375"/>
          </a:xfrm>
          <a:prstGeom prst="rect">
            <a:avLst/>
          </a:prstGeom>
        </p:spPr>
        <p:txBody>
          <a:bodyPr wrap="none">
            <a:spAutoFit/>
          </a:bodyPr>
          <a:lstStyle/>
          <a:p>
            <a:pPr algn="l"/>
            <a:r>
              <a:rPr sz="2400" b="1" smtClean="0">
                <a:solidFill>
                  <a:schemeClr val="bg1"/>
                </a:solidFill>
              </a:rPr>
              <a:t>MySql简介</a:t>
            </a:r>
          </a:p>
        </p:txBody>
      </p:sp>
      <p:sp>
        <p:nvSpPr>
          <p:cNvPr id="19" name="矩形 18"/>
          <p:cNvSpPr/>
          <p:nvPr/>
        </p:nvSpPr>
        <p:spPr>
          <a:xfrm>
            <a:off x="8478207" y="1600185"/>
            <a:ext cx="1306768" cy="461665"/>
          </a:xfrm>
          <a:prstGeom prst="rect">
            <a:avLst/>
          </a:prstGeom>
        </p:spPr>
        <p:txBody>
          <a:bodyPr wrap="none">
            <a:spAutoFit/>
          </a:bodyPr>
          <a:lstStyle/>
          <a:p>
            <a:r>
              <a:rPr lang="en-US" sz="2400" b="1" dirty="0" smtClean="0">
                <a:solidFill>
                  <a:schemeClr val="bg1"/>
                </a:solidFill>
              </a:rPr>
              <a:t>B/S</a:t>
            </a:r>
            <a:r>
              <a:rPr lang="zh-CN" altLang="en-US" sz="2400" b="1" dirty="0" smtClean="0">
                <a:solidFill>
                  <a:schemeClr val="bg1"/>
                </a:solidFill>
              </a:rPr>
              <a:t>架构</a:t>
            </a:r>
            <a:endParaRPr sz="2400" b="1" dirty="0">
              <a:solidFill>
                <a:schemeClr val="bg1"/>
              </a:solidFill>
            </a:endParaRPr>
          </a:p>
        </p:txBody>
      </p:sp>
    </p:spTree>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1F5F8"/>
        </a:solidFill>
        <a:effectLst/>
      </p:bgPr>
    </p:bg>
    <p:spTree>
      <p:nvGrpSpPr>
        <p:cNvPr id="1" name=""/>
        <p:cNvGrpSpPr/>
        <p:nvPr/>
      </p:nvGrpSpPr>
      <p:grpSpPr>
        <a:xfrm>
          <a:off x="0" y="0"/>
          <a:ext cx="0" cy="0"/>
          <a:chOff x="0" y="0"/>
          <a:chExt cx="0" cy="0"/>
        </a:xfrm>
      </p:grpSpPr>
      <p:sp>
        <p:nvSpPr>
          <p:cNvPr id="2" name="矩形 1"/>
          <p:cNvSpPr/>
          <p:nvPr/>
        </p:nvSpPr>
        <p:spPr>
          <a:xfrm>
            <a:off x="0" y="0"/>
            <a:ext cx="12192000" cy="601133"/>
          </a:xfrm>
          <a:prstGeom prst="rect">
            <a:avLst/>
          </a:prstGeom>
          <a:solidFill>
            <a:srgbClr val="FF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3" name="文本框 2"/>
          <p:cNvSpPr txBox="1"/>
          <p:nvPr/>
        </p:nvSpPr>
        <p:spPr>
          <a:xfrm>
            <a:off x="909140" y="17961"/>
            <a:ext cx="4287700" cy="583565"/>
          </a:xfrm>
          <a:prstGeom prst="rect">
            <a:avLst/>
          </a:prstGeom>
          <a:noFill/>
        </p:spPr>
        <p:txBody>
          <a:bodyPr wrap="square" rtlCol="0">
            <a:spAutoFit/>
          </a:bodyPr>
          <a:lstStyle/>
          <a:p>
            <a:pPr>
              <a:defRPr/>
            </a:pPr>
            <a:r>
              <a:rPr sz="3200" kern="0" dirty="0" smtClean="0">
                <a:solidFill>
                  <a:schemeClr val="bg1"/>
                </a:solidFill>
                <a:latin typeface="黑体" panose="02010609060101010101" charset="-122"/>
                <a:ea typeface="黑体" panose="02010609060101010101" charset="-122"/>
                <a:cs typeface="黑体" panose="02010609060101010101" charset="-122"/>
              </a:rPr>
              <a:t> Java介绍</a:t>
            </a:r>
          </a:p>
        </p:txBody>
      </p:sp>
      <p:grpSp>
        <p:nvGrpSpPr>
          <p:cNvPr id="8" name="组合 7"/>
          <p:cNvGrpSpPr/>
          <p:nvPr/>
        </p:nvGrpSpPr>
        <p:grpSpPr>
          <a:xfrm>
            <a:off x="257207" y="196849"/>
            <a:ext cx="459073" cy="207434"/>
            <a:chOff x="764360" y="838200"/>
            <a:chExt cx="531040" cy="270934"/>
          </a:xfrm>
        </p:grpSpPr>
        <p:cxnSp>
          <p:nvCxnSpPr>
            <p:cNvPr id="5" name="直接连接符 4"/>
            <p:cNvCxnSpPr/>
            <p:nvPr/>
          </p:nvCxnSpPr>
          <p:spPr>
            <a:xfrm>
              <a:off x="764360" y="838200"/>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764360" y="973667"/>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764360" y="1109134"/>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1" name="矩形 10"/>
          <p:cNvSpPr/>
          <p:nvPr/>
        </p:nvSpPr>
        <p:spPr>
          <a:xfrm>
            <a:off x="695325" y="4344996"/>
            <a:ext cx="5753601" cy="1963554"/>
          </a:xfrm>
          <a:prstGeom prst="rect">
            <a:avLst/>
          </a:prstGeom>
          <a:solidFill>
            <a:schemeClr val="bg1">
              <a:lumMod val="95000"/>
            </a:schemeClr>
          </a:solidFill>
          <a:ln>
            <a:noFill/>
          </a:ln>
          <a:effectLst>
            <a:outerShdw blurRad="88900" algn="ctr" rotWithShape="0">
              <a:prstClr val="black">
                <a:alpha val="6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0" name="图片 9"/>
          <p:cNvPicPr>
            <a:picLocks noChangeAspect="1"/>
          </p:cNvPicPr>
          <p:nvPr/>
        </p:nvPicPr>
        <p:blipFill rotWithShape="1">
          <a:blip r:embed="rId3"/>
          <a:srcRect t="154" r="43473" b="26913"/>
          <a:stretch>
            <a:fillRect/>
          </a:stretch>
        </p:blipFill>
        <p:spPr>
          <a:xfrm>
            <a:off x="695325" y="914581"/>
            <a:ext cx="5753601" cy="4175746"/>
          </a:xfrm>
          <a:prstGeom prst="rect">
            <a:avLst/>
          </a:prstGeom>
          <a:solidFill>
            <a:schemeClr val="bg1">
              <a:lumMod val="95000"/>
            </a:schemeClr>
          </a:solidFill>
          <a:ln>
            <a:noFill/>
          </a:ln>
          <a:effectLst>
            <a:outerShdw blurRad="88900" algn="ctr" rotWithShape="0">
              <a:prstClr val="black">
                <a:alpha val="64000"/>
              </a:prstClr>
            </a:outerShdw>
          </a:effectLst>
        </p:spPr>
      </p:pic>
      <p:sp>
        <p:nvSpPr>
          <p:cNvPr id="100" name="文本框 99"/>
          <p:cNvSpPr txBox="1"/>
          <p:nvPr/>
        </p:nvSpPr>
        <p:spPr>
          <a:xfrm>
            <a:off x="6571676" y="914502"/>
            <a:ext cx="5080000" cy="3999865"/>
          </a:xfrm>
          <a:prstGeom prst="rect">
            <a:avLst/>
          </a:prstGeom>
          <a:noFill/>
          <a:ln w="9525">
            <a:noFill/>
          </a:ln>
        </p:spPr>
        <p:txBody>
          <a:bodyPr wrap="square">
            <a:spAutoFit/>
          </a:bodyPr>
          <a:lstStyle/>
          <a:p>
            <a:pPr algn="just"/>
            <a:r>
              <a:rPr lang="en-US" altLang="zh-CN" sz="1600" dirty="0"/>
              <a:t>  </a:t>
            </a:r>
            <a:r>
              <a:rPr sz="1400" dirty="0"/>
              <a:t>Java语言正式诞生于1995年，是由SUN公司开发研制的OAK语言发展而来的。Java语言继承了OAK语言可跨平台运行的特点，融合了面向对象编程的风格，JAVA以其独有的开放性、跨平台性和面向网络的交互性席卷全球，以其安全性、易用性和开发周期短的特点，迅速从最初的编程语言发展成为全球第一大软件开发平台.广受时下程序开发人员的好评[3]。后来又为了丰富Java语言的用途，提高生产力，将它进行设计和改造，以满足更多地开发和应用场景。经过改造后，它可以满足移动端开发，桌面应用开发和企业级应用开发。Java语言还为用户提供了丰富的类库，在掌握它的特性后，学习特定的工具包，就可以满足很多场景的开发。现在来看，Java语言在这三种平台的应用开发中，都占据了举足轻重的地位。</a:t>
            </a:r>
          </a:p>
          <a:p>
            <a:pPr algn="just"/>
            <a:r>
              <a:rPr sz="1400" dirty="0"/>
              <a:t>与其他语言相比，Java语言具有很多的优点，Java语言简单比较容易理解，有c语言的基础很容易就可以学会，中文和英文的学习资源也比较多，而且Java语言经过许多年的沉淀发展，逐渐演变出很多成熟的框架技术。企业还还可以封装自己的框架，让开发变得简单。它还具有跨平台性较其他语言这一个最大的优势，这意味着它只需要一次编译就可以运行在其他平台上。</a:t>
            </a:r>
          </a:p>
        </p:txBody>
      </p:sp>
    </p:spTree>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2"/>
          <a:srcRect b="26913"/>
          <a:stretch>
            <a:fillRect/>
          </a:stretch>
        </p:blipFill>
        <p:spPr>
          <a:xfrm>
            <a:off x="0" y="0"/>
            <a:ext cx="12192000" cy="5012267"/>
          </a:xfrm>
          <a:prstGeom prst="rect">
            <a:avLst/>
          </a:prstGeom>
        </p:spPr>
      </p:pic>
      <p:sp>
        <p:nvSpPr>
          <p:cNvPr id="5" name="矩形 4"/>
          <p:cNvSpPr/>
          <p:nvPr/>
        </p:nvSpPr>
        <p:spPr>
          <a:xfrm>
            <a:off x="4310896" y="5293268"/>
            <a:ext cx="3535680" cy="1106805"/>
          </a:xfrm>
          <a:prstGeom prst="rect">
            <a:avLst/>
          </a:prstGeom>
        </p:spPr>
        <p:txBody>
          <a:bodyPr wrap="none">
            <a:spAutoFit/>
          </a:bodyPr>
          <a:lstStyle/>
          <a:p>
            <a:pPr algn="l"/>
            <a:r>
              <a:rPr lang="zh-CN" altLang="en-US" sz="6600" b="1" dirty="0"/>
              <a:t>系统分析</a:t>
            </a:r>
          </a:p>
        </p:txBody>
      </p:sp>
    </p:spTree>
  </p:cSld>
  <p:clrMapOvr>
    <a:masterClrMapping/>
  </p:clrMapOvr>
  <p:transition spd="med">
    <p:pull dir="d"/>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1F5F8"/>
        </a:solidFill>
        <a:effectLst/>
      </p:bgPr>
    </p:bg>
    <p:spTree>
      <p:nvGrpSpPr>
        <p:cNvPr id="1" name=""/>
        <p:cNvGrpSpPr/>
        <p:nvPr/>
      </p:nvGrpSpPr>
      <p:grpSpPr>
        <a:xfrm>
          <a:off x="0" y="0"/>
          <a:ext cx="0" cy="0"/>
          <a:chOff x="0" y="0"/>
          <a:chExt cx="0" cy="0"/>
        </a:xfrm>
      </p:grpSpPr>
      <p:sp>
        <p:nvSpPr>
          <p:cNvPr id="2" name="矩形 1"/>
          <p:cNvSpPr/>
          <p:nvPr/>
        </p:nvSpPr>
        <p:spPr>
          <a:xfrm>
            <a:off x="0" y="0"/>
            <a:ext cx="12192000" cy="601133"/>
          </a:xfrm>
          <a:prstGeom prst="rect">
            <a:avLst/>
          </a:prstGeom>
          <a:solidFill>
            <a:srgbClr val="546F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3" name="文本框 2"/>
          <p:cNvSpPr txBox="1"/>
          <p:nvPr/>
        </p:nvSpPr>
        <p:spPr>
          <a:xfrm>
            <a:off x="716100" y="17961"/>
            <a:ext cx="3418173" cy="5835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sz="3200" b="0" i="0" u="none" strike="noStrike" kern="0" cap="none" spc="0" normalizeH="0" baseline="0" noProof="0" dirty="0" smtClean="0">
                <a:ln>
                  <a:noFill/>
                </a:ln>
                <a:solidFill>
                  <a:schemeClr val="bg1"/>
                </a:solidFill>
                <a:effectLst/>
                <a:uLnTx/>
                <a:uFillTx/>
                <a:latin typeface="黑体" panose="02010609060101010101" charset="-122"/>
                <a:ea typeface="黑体" panose="02010609060101010101" charset="-122"/>
              </a:rPr>
              <a:t>系统分析</a:t>
            </a:r>
          </a:p>
        </p:txBody>
      </p:sp>
      <p:grpSp>
        <p:nvGrpSpPr>
          <p:cNvPr id="8" name="组合 7"/>
          <p:cNvGrpSpPr/>
          <p:nvPr/>
        </p:nvGrpSpPr>
        <p:grpSpPr>
          <a:xfrm>
            <a:off x="257207" y="196849"/>
            <a:ext cx="459073" cy="207434"/>
            <a:chOff x="764360" y="838200"/>
            <a:chExt cx="531040" cy="270934"/>
          </a:xfrm>
        </p:grpSpPr>
        <p:cxnSp>
          <p:nvCxnSpPr>
            <p:cNvPr id="5" name="直接连接符 4"/>
            <p:cNvCxnSpPr/>
            <p:nvPr/>
          </p:nvCxnSpPr>
          <p:spPr>
            <a:xfrm>
              <a:off x="764360" y="838200"/>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764360" y="973667"/>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764360" y="1109134"/>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7" name="矩形 16"/>
          <p:cNvSpPr/>
          <p:nvPr/>
        </p:nvSpPr>
        <p:spPr>
          <a:xfrm>
            <a:off x="4579820" y="1067986"/>
            <a:ext cx="3170360" cy="5044056"/>
          </a:xfrm>
          <a:prstGeom prst="rect">
            <a:avLst/>
          </a:prstGeom>
          <a:solidFill>
            <a:srgbClr val="546F7A"/>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62712" tIns="2145310" rIns="362712" bIns="1254013" numCol="1" spcCol="1270" anchor="ctr" anchorCtr="0">
            <a:noAutofit/>
          </a:bodyPr>
          <a:lstStyle/>
          <a:p>
            <a:pPr lvl="0" algn="ctr" defTabSz="2266950">
              <a:lnSpc>
                <a:spcPct val="90000"/>
              </a:lnSpc>
              <a:spcBef>
                <a:spcPct val="0"/>
              </a:spcBef>
              <a:spcAft>
                <a:spcPct val="35000"/>
              </a:spcAft>
            </a:pPr>
            <a:endParaRPr lang="zh-CN" altLang="en-US" sz="5100" kern="1200"/>
          </a:p>
        </p:txBody>
      </p:sp>
      <p:sp>
        <p:nvSpPr>
          <p:cNvPr id="19" name="矩形 18"/>
          <p:cNvSpPr/>
          <p:nvPr/>
        </p:nvSpPr>
        <p:spPr>
          <a:xfrm>
            <a:off x="7992712" y="1067986"/>
            <a:ext cx="3170360" cy="5044056"/>
          </a:xfrm>
          <a:prstGeom prst="rect">
            <a:avLst/>
          </a:prstGeom>
          <a:solidFill>
            <a:srgbClr val="FF6D00"/>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62712" tIns="2145310" rIns="362712" bIns="1254013" numCol="1" spcCol="1270" anchor="ctr" anchorCtr="0">
            <a:noAutofit/>
          </a:bodyPr>
          <a:lstStyle/>
          <a:p>
            <a:pPr lvl="0" algn="ctr" defTabSz="2266950">
              <a:lnSpc>
                <a:spcPct val="90000"/>
              </a:lnSpc>
              <a:spcBef>
                <a:spcPct val="0"/>
              </a:spcBef>
              <a:spcAft>
                <a:spcPct val="35000"/>
              </a:spcAft>
            </a:pPr>
            <a:endParaRPr lang="zh-CN" altLang="en-US" sz="5100" kern="1200"/>
          </a:p>
        </p:txBody>
      </p:sp>
      <p:sp>
        <p:nvSpPr>
          <p:cNvPr id="21" name="矩形 20"/>
          <p:cNvSpPr/>
          <p:nvPr/>
        </p:nvSpPr>
        <p:spPr>
          <a:xfrm>
            <a:off x="1164308" y="1130085"/>
            <a:ext cx="3170360" cy="5044056"/>
          </a:xfrm>
          <a:prstGeom prst="rect">
            <a:avLst/>
          </a:prstGeom>
          <a:solidFill>
            <a:srgbClr val="398E3D"/>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62712" tIns="2145310" rIns="362712" bIns="1254013" numCol="1" spcCol="1270" anchor="ctr" anchorCtr="0">
            <a:noAutofit/>
          </a:bodyPr>
          <a:lstStyle/>
          <a:p>
            <a:pPr lvl="0" algn="ctr" defTabSz="2266950">
              <a:lnSpc>
                <a:spcPct val="90000"/>
              </a:lnSpc>
              <a:spcBef>
                <a:spcPct val="0"/>
              </a:spcBef>
              <a:spcAft>
                <a:spcPct val="35000"/>
              </a:spcAft>
            </a:pPr>
            <a:endParaRPr lang="zh-CN" altLang="en-US" sz="5100" kern="1200"/>
          </a:p>
        </p:txBody>
      </p:sp>
      <p:sp>
        <p:nvSpPr>
          <p:cNvPr id="23" name="左右箭头 22"/>
          <p:cNvSpPr/>
          <p:nvPr/>
        </p:nvSpPr>
        <p:spPr>
          <a:xfrm>
            <a:off x="1547093" y="4635656"/>
            <a:ext cx="8928950" cy="756608"/>
          </a:xfrm>
          <a:prstGeom prst="leftRightArrow">
            <a:avLst/>
          </a:prstGeom>
          <a:solidFill>
            <a:srgbClr val="F1F5F8"/>
          </a:solidFill>
          <a:ln>
            <a:noFill/>
          </a:ln>
        </p:spPr>
        <p:style>
          <a:lnRef idx="2">
            <a:schemeClr val="lt1">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dk1">
              <a:hueOff val="0"/>
              <a:satOff val="0"/>
              <a:lumOff val="0"/>
              <a:alphaOff val="0"/>
            </a:schemeClr>
          </a:fontRef>
        </p:style>
      </p:sp>
      <p:grpSp>
        <p:nvGrpSpPr>
          <p:cNvPr id="24" name="Group 11"/>
          <p:cNvGrpSpPr>
            <a:grpSpLocks noChangeAspect="1"/>
          </p:cNvGrpSpPr>
          <p:nvPr/>
        </p:nvGrpSpPr>
        <p:grpSpPr bwMode="auto">
          <a:xfrm>
            <a:off x="8604683" y="1803618"/>
            <a:ext cx="1747164" cy="1240484"/>
            <a:chOff x="1407" y="1098"/>
            <a:chExt cx="800" cy="568"/>
          </a:xfrm>
          <a:solidFill>
            <a:schemeClr val="bg1"/>
          </a:solidFill>
        </p:grpSpPr>
        <p:sp>
          <p:nvSpPr>
            <p:cNvPr id="25" name="Freeform 12"/>
            <p:cNvSpPr>
              <a:spLocks noEditPoints="1"/>
            </p:cNvSpPr>
            <p:nvPr/>
          </p:nvSpPr>
          <p:spPr bwMode="auto">
            <a:xfrm>
              <a:off x="1494" y="1098"/>
              <a:ext cx="626" cy="423"/>
            </a:xfrm>
            <a:custGeom>
              <a:avLst/>
              <a:gdLst>
                <a:gd name="T0" fmla="*/ 621 w 628"/>
                <a:gd name="T1" fmla="*/ 7 h 423"/>
                <a:gd name="T2" fmla="*/ 605 w 628"/>
                <a:gd name="T3" fmla="*/ 0 h 423"/>
                <a:gd name="T4" fmla="*/ 23 w 628"/>
                <a:gd name="T5" fmla="*/ 0 h 423"/>
                <a:gd name="T6" fmla="*/ 7 w 628"/>
                <a:gd name="T7" fmla="*/ 7 h 423"/>
                <a:gd name="T8" fmla="*/ 0 w 628"/>
                <a:gd name="T9" fmla="*/ 23 h 423"/>
                <a:gd name="T10" fmla="*/ 0 w 628"/>
                <a:gd name="T11" fmla="*/ 423 h 423"/>
                <a:gd name="T12" fmla="*/ 628 w 628"/>
                <a:gd name="T13" fmla="*/ 423 h 423"/>
                <a:gd name="T14" fmla="*/ 628 w 628"/>
                <a:gd name="T15" fmla="*/ 23 h 423"/>
                <a:gd name="T16" fmla="*/ 621 w 628"/>
                <a:gd name="T17" fmla="*/ 7 h 423"/>
                <a:gd name="T18" fmla="*/ 314 w 628"/>
                <a:gd name="T19" fmla="*/ 13 h 423"/>
                <a:gd name="T20" fmla="*/ 321 w 628"/>
                <a:gd name="T21" fmla="*/ 20 h 423"/>
                <a:gd name="T22" fmla="*/ 314 w 628"/>
                <a:gd name="T23" fmla="*/ 27 h 423"/>
                <a:gd name="T24" fmla="*/ 307 w 628"/>
                <a:gd name="T25" fmla="*/ 20 h 423"/>
                <a:gd name="T26" fmla="*/ 314 w 628"/>
                <a:gd name="T27" fmla="*/ 13 h 423"/>
                <a:gd name="T28" fmla="*/ 587 w 628"/>
                <a:gd name="T29" fmla="*/ 382 h 423"/>
                <a:gd name="T30" fmla="*/ 41 w 628"/>
                <a:gd name="T31" fmla="*/ 382 h 423"/>
                <a:gd name="T32" fmla="*/ 41 w 628"/>
                <a:gd name="T33" fmla="*/ 41 h 423"/>
                <a:gd name="T34" fmla="*/ 587 w 628"/>
                <a:gd name="T35" fmla="*/ 41 h 423"/>
                <a:gd name="T36" fmla="*/ 587 w 628"/>
                <a:gd name="T37" fmla="*/ 382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8" h="423">
                  <a:moveTo>
                    <a:pt x="621" y="7"/>
                  </a:moveTo>
                  <a:cubicBezTo>
                    <a:pt x="617" y="2"/>
                    <a:pt x="611" y="0"/>
                    <a:pt x="605" y="0"/>
                  </a:cubicBezTo>
                  <a:cubicBezTo>
                    <a:pt x="23" y="0"/>
                    <a:pt x="23" y="0"/>
                    <a:pt x="23" y="0"/>
                  </a:cubicBezTo>
                  <a:cubicBezTo>
                    <a:pt x="17" y="0"/>
                    <a:pt x="11" y="2"/>
                    <a:pt x="7" y="7"/>
                  </a:cubicBezTo>
                  <a:cubicBezTo>
                    <a:pt x="2" y="11"/>
                    <a:pt x="0" y="17"/>
                    <a:pt x="0" y="23"/>
                  </a:cubicBezTo>
                  <a:cubicBezTo>
                    <a:pt x="0" y="423"/>
                    <a:pt x="0" y="423"/>
                    <a:pt x="0" y="423"/>
                  </a:cubicBezTo>
                  <a:cubicBezTo>
                    <a:pt x="628" y="423"/>
                    <a:pt x="628" y="423"/>
                    <a:pt x="628" y="423"/>
                  </a:cubicBezTo>
                  <a:cubicBezTo>
                    <a:pt x="628" y="23"/>
                    <a:pt x="628" y="23"/>
                    <a:pt x="628" y="23"/>
                  </a:cubicBezTo>
                  <a:cubicBezTo>
                    <a:pt x="628" y="17"/>
                    <a:pt x="626" y="11"/>
                    <a:pt x="621" y="7"/>
                  </a:cubicBezTo>
                  <a:close/>
                  <a:moveTo>
                    <a:pt x="314" y="13"/>
                  </a:moveTo>
                  <a:cubicBezTo>
                    <a:pt x="318" y="13"/>
                    <a:pt x="321" y="16"/>
                    <a:pt x="321" y="20"/>
                  </a:cubicBezTo>
                  <a:cubicBezTo>
                    <a:pt x="321" y="24"/>
                    <a:pt x="318" y="27"/>
                    <a:pt x="314" y="27"/>
                  </a:cubicBezTo>
                  <a:cubicBezTo>
                    <a:pt x="310" y="27"/>
                    <a:pt x="307" y="24"/>
                    <a:pt x="307" y="20"/>
                  </a:cubicBezTo>
                  <a:cubicBezTo>
                    <a:pt x="307" y="16"/>
                    <a:pt x="310" y="13"/>
                    <a:pt x="314" y="13"/>
                  </a:cubicBezTo>
                  <a:close/>
                  <a:moveTo>
                    <a:pt x="587" y="382"/>
                  </a:moveTo>
                  <a:cubicBezTo>
                    <a:pt x="41" y="382"/>
                    <a:pt x="41" y="382"/>
                    <a:pt x="41" y="382"/>
                  </a:cubicBezTo>
                  <a:cubicBezTo>
                    <a:pt x="41" y="41"/>
                    <a:pt x="41" y="41"/>
                    <a:pt x="41" y="41"/>
                  </a:cubicBezTo>
                  <a:cubicBezTo>
                    <a:pt x="587" y="41"/>
                    <a:pt x="587" y="41"/>
                    <a:pt x="587" y="41"/>
                  </a:cubicBezTo>
                  <a:lnTo>
                    <a:pt x="587" y="382"/>
                  </a:ln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6" name="Freeform 13"/>
            <p:cNvSpPr>
              <a:spLocks noEditPoints="1"/>
            </p:cNvSpPr>
            <p:nvPr/>
          </p:nvSpPr>
          <p:spPr bwMode="auto">
            <a:xfrm>
              <a:off x="1407" y="1538"/>
              <a:ext cx="800" cy="97"/>
            </a:xfrm>
            <a:custGeom>
              <a:avLst/>
              <a:gdLst>
                <a:gd name="T0" fmla="*/ 87 w 802"/>
                <a:gd name="T1" fmla="*/ 0 h 97"/>
                <a:gd name="T2" fmla="*/ 4 w 802"/>
                <a:gd name="T3" fmla="*/ 83 h 97"/>
                <a:gd name="T4" fmla="*/ 2 w 802"/>
                <a:gd name="T5" fmla="*/ 92 h 97"/>
                <a:gd name="T6" fmla="*/ 10 w 802"/>
                <a:gd name="T7" fmla="*/ 97 h 97"/>
                <a:gd name="T8" fmla="*/ 792 w 802"/>
                <a:gd name="T9" fmla="*/ 97 h 97"/>
                <a:gd name="T10" fmla="*/ 800 w 802"/>
                <a:gd name="T11" fmla="*/ 92 h 97"/>
                <a:gd name="T12" fmla="*/ 798 w 802"/>
                <a:gd name="T13" fmla="*/ 83 h 97"/>
                <a:gd name="T14" fmla="*/ 715 w 802"/>
                <a:gd name="T15" fmla="*/ 0 h 97"/>
                <a:gd name="T16" fmla="*/ 87 w 802"/>
                <a:gd name="T17" fmla="*/ 0 h 97"/>
                <a:gd name="T18" fmla="*/ 711 w 802"/>
                <a:gd name="T19" fmla="*/ 47 h 97"/>
                <a:gd name="T20" fmla="*/ 712 w 802"/>
                <a:gd name="T21" fmla="*/ 54 h 97"/>
                <a:gd name="T22" fmla="*/ 706 w 802"/>
                <a:gd name="T23" fmla="*/ 58 h 97"/>
                <a:gd name="T24" fmla="*/ 484 w 802"/>
                <a:gd name="T25" fmla="*/ 58 h 97"/>
                <a:gd name="T26" fmla="*/ 485 w 802"/>
                <a:gd name="T27" fmla="*/ 64 h 97"/>
                <a:gd name="T28" fmla="*/ 484 w 802"/>
                <a:gd name="T29" fmla="*/ 67 h 97"/>
                <a:gd name="T30" fmla="*/ 481 w 802"/>
                <a:gd name="T31" fmla="*/ 69 h 97"/>
                <a:gd name="T32" fmla="*/ 321 w 802"/>
                <a:gd name="T33" fmla="*/ 69 h 97"/>
                <a:gd name="T34" fmla="*/ 318 w 802"/>
                <a:gd name="T35" fmla="*/ 67 h 97"/>
                <a:gd name="T36" fmla="*/ 317 w 802"/>
                <a:gd name="T37" fmla="*/ 64 h 97"/>
                <a:gd name="T38" fmla="*/ 318 w 802"/>
                <a:gd name="T39" fmla="*/ 58 h 97"/>
                <a:gd name="T40" fmla="*/ 96 w 802"/>
                <a:gd name="T41" fmla="*/ 58 h 97"/>
                <a:gd name="T42" fmla="*/ 90 w 802"/>
                <a:gd name="T43" fmla="*/ 54 h 97"/>
                <a:gd name="T44" fmla="*/ 91 w 802"/>
                <a:gd name="T45" fmla="*/ 47 h 97"/>
                <a:gd name="T46" fmla="*/ 113 w 802"/>
                <a:gd name="T47" fmla="*/ 20 h 97"/>
                <a:gd name="T48" fmla="*/ 689 w 802"/>
                <a:gd name="T49" fmla="*/ 20 h 97"/>
                <a:gd name="T50" fmla="*/ 711 w 802"/>
                <a:gd name="T51" fmla="*/ 4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02" h="97">
                  <a:moveTo>
                    <a:pt x="87" y="0"/>
                  </a:moveTo>
                  <a:cubicBezTo>
                    <a:pt x="4" y="83"/>
                    <a:pt x="4" y="83"/>
                    <a:pt x="4" y="83"/>
                  </a:cubicBezTo>
                  <a:cubicBezTo>
                    <a:pt x="1" y="85"/>
                    <a:pt x="0" y="89"/>
                    <a:pt x="2" y="92"/>
                  </a:cubicBezTo>
                  <a:cubicBezTo>
                    <a:pt x="3" y="95"/>
                    <a:pt x="6" y="97"/>
                    <a:pt x="10" y="97"/>
                  </a:cubicBezTo>
                  <a:cubicBezTo>
                    <a:pt x="792" y="97"/>
                    <a:pt x="792" y="97"/>
                    <a:pt x="792" y="97"/>
                  </a:cubicBezTo>
                  <a:cubicBezTo>
                    <a:pt x="796" y="97"/>
                    <a:pt x="799" y="95"/>
                    <a:pt x="800" y="92"/>
                  </a:cubicBezTo>
                  <a:cubicBezTo>
                    <a:pt x="802" y="89"/>
                    <a:pt x="801" y="85"/>
                    <a:pt x="798" y="83"/>
                  </a:cubicBezTo>
                  <a:cubicBezTo>
                    <a:pt x="715" y="0"/>
                    <a:pt x="715" y="0"/>
                    <a:pt x="715" y="0"/>
                  </a:cubicBezTo>
                  <a:lnTo>
                    <a:pt x="87" y="0"/>
                  </a:lnTo>
                  <a:close/>
                  <a:moveTo>
                    <a:pt x="711" y="47"/>
                  </a:moveTo>
                  <a:cubicBezTo>
                    <a:pt x="713" y="49"/>
                    <a:pt x="713" y="51"/>
                    <a:pt x="712" y="54"/>
                  </a:cubicBezTo>
                  <a:cubicBezTo>
                    <a:pt x="711" y="56"/>
                    <a:pt x="709" y="58"/>
                    <a:pt x="706" y="58"/>
                  </a:cubicBezTo>
                  <a:cubicBezTo>
                    <a:pt x="484" y="58"/>
                    <a:pt x="484" y="58"/>
                    <a:pt x="484" y="58"/>
                  </a:cubicBezTo>
                  <a:cubicBezTo>
                    <a:pt x="485" y="64"/>
                    <a:pt x="485" y="64"/>
                    <a:pt x="485" y="64"/>
                  </a:cubicBezTo>
                  <a:cubicBezTo>
                    <a:pt x="485" y="65"/>
                    <a:pt x="485" y="66"/>
                    <a:pt x="484" y="67"/>
                  </a:cubicBezTo>
                  <a:cubicBezTo>
                    <a:pt x="483" y="68"/>
                    <a:pt x="482" y="69"/>
                    <a:pt x="481" y="69"/>
                  </a:cubicBezTo>
                  <a:cubicBezTo>
                    <a:pt x="321" y="69"/>
                    <a:pt x="321" y="69"/>
                    <a:pt x="321" y="69"/>
                  </a:cubicBezTo>
                  <a:cubicBezTo>
                    <a:pt x="320" y="69"/>
                    <a:pt x="319" y="68"/>
                    <a:pt x="318" y="67"/>
                  </a:cubicBezTo>
                  <a:cubicBezTo>
                    <a:pt x="317" y="66"/>
                    <a:pt x="317" y="65"/>
                    <a:pt x="317" y="64"/>
                  </a:cubicBezTo>
                  <a:cubicBezTo>
                    <a:pt x="318" y="58"/>
                    <a:pt x="318" y="58"/>
                    <a:pt x="318" y="58"/>
                  </a:cubicBezTo>
                  <a:cubicBezTo>
                    <a:pt x="96" y="58"/>
                    <a:pt x="96" y="58"/>
                    <a:pt x="96" y="58"/>
                  </a:cubicBezTo>
                  <a:cubicBezTo>
                    <a:pt x="93" y="58"/>
                    <a:pt x="91" y="56"/>
                    <a:pt x="90" y="54"/>
                  </a:cubicBezTo>
                  <a:cubicBezTo>
                    <a:pt x="89" y="51"/>
                    <a:pt x="89" y="49"/>
                    <a:pt x="91" y="47"/>
                  </a:cubicBezTo>
                  <a:cubicBezTo>
                    <a:pt x="113" y="20"/>
                    <a:pt x="113" y="20"/>
                    <a:pt x="113" y="20"/>
                  </a:cubicBezTo>
                  <a:cubicBezTo>
                    <a:pt x="689" y="20"/>
                    <a:pt x="689" y="20"/>
                    <a:pt x="689" y="20"/>
                  </a:cubicBezTo>
                  <a:lnTo>
                    <a:pt x="711" y="47"/>
                  </a:ln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7" name="Freeform 14"/>
            <p:cNvSpPr>
              <a:spLocks noEditPoints="1"/>
            </p:cNvSpPr>
            <p:nvPr/>
          </p:nvSpPr>
          <p:spPr bwMode="auto">
            <a:xfrm>
              <a:off x="1408" y="1637"/>
              <a:ext cx="798" cy="29"/>
            </a:xfrm>
            <a:custGeom>
              <a:avLst/>
              <a:gdLst>
                <a:gd name="T0" fmla="*/ 791 w 800"/>
                <a:gd name="T1" fmla="*/ 3 h 29"/>
                <a:gd name="T2" fmla="*/ 469 w 800"/>
                <a:gd name="T3" fmla="*/ 3 h 29"/>
                <a:gd name="T4" fmla="*/ 468 w 800"/>
                <a:gd name="T5" fmla="*/ 6 h 29"/>
                <a:gd name="T6" fmla="*/ 461 w 800"/>
                <a:gd name="T7" fmla="*/ 9 h 29"/>
                <a:gd name="T8" fmla="*/ 339 w 800"/>
                <a:gd name="T9" fmla="*/ 9 h 29"/>
                <a:gd name="T10" fmla="*/ 332 w 800"/>
                <a:gd name="T11" fmla="*/ 6 h 29"/>
                <a:gd name="T12" fmla="*/ 331 w 800"/>
                <a:gd name="T13" fmla="*/ 3 h 29"/>
                <a:gd name="T14" fmla="*/ 9 w 800"/>
                <a:gd name="T15" fmla="*/ 3 h 29"/>
                <a:gd name="T16" fmla="*/ 0 w 800"/>
                <a:gd name="T17" fmla="*/ 0 h 29"/>
                <a:gd name="T18" fmla="*/ 0 w 800"/>
                <a:gd name="T19" fmla="*/ 9 h 29"/>
                <a:gd name="T20" fmla="*/ 6 w 800"/>
                <a:gd name="T21" fmla="*/ 23 h 29"/>
                <a:gd name="T22" fmla="*/ 21 w 800"/>
                <a:gd name="T23" fmla="*/ 29 h 29"/>
                <a:gd name="T24" fmla="*/ 779 w 800"/>
                <a:gd name="T25" fmla="*/ 29 h 29"/>
                <a:gd name="T26" fmla="*/ 794 w 800"/>
                <a:gd name="T27" fmla="*/ 23 h 29"/>
                <a:gd name="T28" fmla="*/ 800 w 800"/>
                <a:gd name="T29" fmla="*/ 9 h 29"/>
                <a:gd name="T30" fmla="*/ 800 w 800"/>
                <a:gd name="T31" fmla="*/ 0 h 29"/>
                <a:gd name="T32" fmla="*/ 791 w 800"/>
                <a:gd name="T33" fmla="*/ 3 h 29"/>
                <a:gd name="T34" fmla="*/ 72 w 800"/>
                <a:gd name="T35" fmla="*/ 21 h 29"/>
                <a:gd name="T36" fmla="*/ 68 w 800"/>
                <a:gd name="T37" fmla="*/ 16 h 29"/>
                <a:gd name="T38" fmla="*/ 72 w 800"/>
                <a:gd name="T39" fmla="*/ 12 h 29"/>
                <a:gd name="T40" fmla="*/ 77 w 800"/>
                <a:gd name="T41" fmla="*/ 16 h 29"/>
                <a:gd name="T42" fmla="*/ 72 w 800"/>
                <a:gd name="T43" fmla="*/ 21 h 29"/>
                <a:gd name="T44" fmla="*/ 94 w 800"/>
                <a:gd name="T45" fmla="*/ 21 h 29"/>
                <a:gd name="T46" fmla="*/ 89 w 800"/>
                <a:gd name="T47" fmla="*/ 16 h 29"/>
                <a:gd name="T48" fmla="*/ 94 w 800"/>
                <a:gd name="T49" fmla="*/ 12 h 29"/>
                <a:gd name="T50" fmla="*/ 98 w 800"/>
                <a:gd name="T51" fmla="*/ 16 h 29"/>
                <a:gd name="T52" fmla="*/ 94 w 800"/>
                <a:gd name="T53" fmla="*/ 21 h 29"/>
                <a:gd name="T54" fmla="*/ 115 w 800"/>
                <a:gd name="T55" fmla="*/ 21 h 29"/>
                <a:gd name="T56" fmla="*/ 111 w 800"/>
                <a:gd name="T57" fmla="*/ 16 h 29"/>
                <a:gd name="T58" fmla="*/ 115 w 800"/>
                <a:gd name="T59" fmla="*/ 12 h 29"/>
                <a:gd name="T60" fmla="*/ 120 w 800"/>
                <a:gd name="T61" fmla="*/ 16 h 29"/>
                <a:gd name="T62" fmla="*/ 115 w 800"/>
                <a:gd name="T63"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0" h="29">
                  <a:moveTo>
                    <a:pt x="791" y="3"/>
                  </a:moveTo>
                  <a:cubicBezTo>
                    <a:pt x="469" y="3"/>
                    <a:pt x="469" y="3"/>
                    <a:pt x="469" y="3"/>
                  </a:cubicBezTo>
                  <a:cubicBezTo>
                    <a:pt x="469" y="4"/>
                    <a:pt x="468" y="5"/>
                    <a:pt x="468" y="6"/>
                  </a:cubicBezTo>
                  <a:cubicBezTo>
                    <a:pt x="466" y="8"/>
                    <a:pt x="463" y="9"/>
                    <a:pt x="461" y="9"/>
                  </a:cubicBezTo>
                  <a:cubicBezTo>
                    <a:pt x="339" y="9"/>
                    <a:pt x="339" y="9"/>
                    <a:pt x="339" y="9"/>
                  </a:cubicBezTo>
                  <a:cubicBezTo>
                    <a:pt x="337" y="9"/>
                    <a:pt x="334" y="8"/>
                    <a:pt x="332" y="6"/>
                  </a:cubicBezTo>
                  <a:cubicBezTo>
                    <a:pt x="332" y="5"/>
                    <a:pt x="331" y="4"/>
                    <a:pt x="331" y="3"/>
                  </a:cubicBezTo>
                  <a:cubicBezTo>
                    <a:pt x="9" y="3"/>
                    <a:pt x="9" y="3"/>
                    <a:pt x="9" y="3"/>
                  </a:cubicBezTo>
                  <a:cubicBezTo>
                    <a:pt x="5" y="3"/>
                    <a:pt x="2" y="2"/>
                    <a:pt x="0" y="0"/>
                  </a:cubicBezTo>
                  <a:cubicBezTo>
                    <a:pt x="0" y="9"/>
                    <a:pt x="0" y="9"/>
                    <a:pt x="0" y="9"/>
                  </a:cubicBezTo>
                  <a:cubicBezTo>
                    <a:pt x="0" y="14"/>
                    <a:pt x="2" y="19"/>
                    <a:pt x="6" y="23"/>
                  </a:cubicBezTo>
                  <a:cubicBezTo>
                    <a:pt x="10" y="27"/>
                    <a:pt x="15" y="29"/>
                    <a:pt x="21" y="29"/>
                  </a:cubicBezTo>
                  <a:cubicBezTo>
                    <a:pt x="779" y="29"/>
                    <a:pt x="779" y="29"/>
                    <a:pt x="779" y="29"/>
                  </a:cubicBezTo>
                  <a:cubicBezTo>
                    <a:pt x="785" y="29"/>
                    <a:pt x="790" y="27"/>
                    <a:pt x="794" y="23"/>
                  </a:cubicBezTo>
                  <a:cubicBezTo>
                    <a:pt x="798" y="19"/>
                    <a:pt x="800" y="14"/>
                    <a:pt x="800" y="9"/>
                  </a:cubicBezTo>
                  <a:cubicBezTo>
                    <a:pt x="800" y="0"/>
                    <a:pt x="800" y="0"/>
                    <a:pt x="800" y="0"/>
                  </a:cubicBezTo>
                  <a:cubicBezTo>
                    <a:pt x="798" y="2"/>
                    <a:pt x="795" y="3"/>
                    <a:pt x="791" y="3"/>
                  </a:cubicBezTo>
                  <a:close/>
                  <a:moveTo>
                    <a:pt x="72" y="21"/>
                  </a:moveTo>
                  <a:cubicBezTo>
                    <a:pt x="70" y="21"/>
                    <a:pt x="68" y="19"/>
                    <a:pt x="68" y="16"/>
                  </a:cubicBezTo>
                  <a:cubicBezTo>
                    <a:pt x="68" y="14"/>
                    <a:pt x="70" y="12"/>
                    <a:pt x="72" y="12"/>
                  </a:cubicBezTo>
                  <a:cubicBezTo>
                    <a:pt x="75" y="12"/>
                    <a:pt x="77" y="14"/>
                    <a:pt x="77" y="16"/>
                  </a:cubicBezTo>
                  <a:cubicBezTo>
                    <a:pt x="77" y="19"/>
                    <a:pt x="75" y="21"/>
                    <a:pt x="72" y="21"/>
                  </a:cubicBezTo>
                  <a:close/>
                  <a:moveTo>
                    <a:pt x="94" y="21"/>
                  </a:moveTo>
                  <a:cubicBezTo>
                    <a:pt x="91" y="21"/>
                    <a:pt x="89" y="19"/>
                    <a:pt x="89" y="16"/>
                  </a:cubicBezTo>
                  <a:cubicBezTo>
                    <a:pt x="89" y="14"/>
                    <a:pt x="91" y="12"/>
                    <a:pt x="94" y="12"/>
                  </a:cubicBezTo>
                  <a:cubicBezTo>
                    <a:pt x="96" y="12"/>
                    <a:pt x="98" y="14"/>
                    <a:pt x="98" y="16"/>
                  </a:cubicBezTo>
                  <a:cubicBezTo>
                    <a:pt x="98" y="19"/>
                    <a:pt x="96" y="21"/>
                    <a:pt x="94" y="21"/>
                  </a:cubicBezTo>
                  <a:close/>
                  <a:moveTo>
                    <a:pt x="115" y="21"/>
                  </a:moveTo>
                  <a:cubicBezTo>
                    <a:pt x="113" y="21"/>
                    <a:pt x="111" y="19"/>
                    <a:pt x="111" y="16"/>
                  </a:cubicBezTo>
                  <a:cubicBezTo>
                    <a:pt x="111" y="14"/>
                    <a:pt x="113" y="12"/>
                    <a:pt x="115" y="12"/>
                  </a:cubicBezTo>
                  <a:cubicBezTo>
                    <a:pt x="118" y="12"/>
                    <a:pt x="120" y="14"/>
                    <a:pt x="120" y="16"/>
                  </a:cubicBezTo>
                  <a:cubicBezTo>
                    <a:pt x="120" y="19"/>
                    <a:pt x="118" y="21"/>
                    <a:pt x="115" y="21"/>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8" name="Freeform 15"/>
            <p:cNvSpPr/>
            <p:nvPr/>
          </p:nvSpPr>
          <p:spPr bwMode="auto">
            <a:xfrm>
              <a:off x="1624" y="1386"/>
              <a:ext cx="48" cy="56"/>
            </a:xfrm>
            <a:custGeom>
              <a:avLst/>
              <a:gdLst>
                <a:gd name="T0" fmla="*/ 48 w 48"/>
                <a:gd name="T1" fmla="*/ 56 h 56"/>
                <a:gd name="T2" fmla="*/ 0 w 48"/>
                <a:gd name="T3" fmla="*/ 56 h 56"/>
                <a:gd name="T4" fmla="*/ 0 w 48"/>
                <a:gd name="T5" fmla="*/ 5 h 56"/>
                <a:gd name="T6" fmla="*/ 2 w 48"/>
                <a:gd name="T7" fmla="*/ 2 h 56"/>
                <a:gd name="T8" fmla="*/ 5 w 48"/>
                <a:gd name="T9" fmla="*/ 0 h 56"/>
                <a:gd name="T10" fmla="*/ 43 w 48"/>
                <a:gd name="T11" fmla="*/ 0 h 56"/>
                <a:gd name="T12" fmla="*/ 47 w 48"/>
                <a:gd name="T13" fmla="*/ 2 h 56"/>
                <a:gd name="T14" fmla="*/ 48 w 48"/>
                <a:gd name="T15" fmla="*/ 5 h 56"/>
                <a:gd name="T16" fmla="*/ 48 w 48"/>
                <a:gd name="T1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56">
                  <a:moveTo>
                    <a:pt x="48" y="56"/>
                  </a:moveTo>
                  <a:cubicBezTo>
                    <a:pt x="0" y="56"/>
                    <a:pt x="0" y="56"/>
                    <a:pt x="0" y="56"/>
                  </a:cubicBezTo>
                  <a:cubicBezTo>
                    <a:pt x="0" y="5"/>
                    <a:pt x="0" y="5"/>
                    <a:pt x="0" y="5"/>
                  </a:cubicBezTo>
                  <a:cubicBezTo>
                    <a:pt x="0" y="4"/>
                    <a:pt x="1" y="3"/>
                    <a:pt x="2" y="2"/>
                  </a:cubicBezTo>
                  <a:cubicBezTo>
                    <a:pt x="3" y="1"/>
                    <a:pt x="4" y="0"/>
                    <a:pt x="5" y="0"/>
                  </a:cubicBezTo>
                  <a:cubicBezTo>
                    <a:pt x="43" y="0"/>
                    <a:pt x="43" y="0"/>
                    <a:pt x="43" y="0"/>
                  </a:cubicBezTo>
                  <a:cubicBezTo>
                    <a:pt x="44" y="0"/>
                    <a:pt x="46" y="1"/>
                    <a:pt x="47" y="2"/>
                  </a:cubicBezTo>
                  <a:cubicBezTo>
                    <a:pt x="48" y="3"/>
                    <a:pt x="48" y="4"/>
                    <a:pt x="48" y="5"/>
                  </a:cubicBezTo>
                  <a:cubicBezTo>
                    <a:pt x="48" y="56"/>
                    <a:pt x="48" y="56"/>
                    <a:pt x="48" y="56"/>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9" name="Freeform 16"/>
            <p:cNvSpPr/>
            <p:nvPr/>
          </p:nvSpPr>
          <p:spPr bwMode="auto">
            <a:xfrm>
              <a:off x="1723" y="1314"/>
              <a:ext cx="47" cy="128"/>
            </a:xfrm>
            <a:custGeom>
              <a:avLst/>
              <a:gdLst>
                <a:gd name="T0" fmla="*/ 47 w 47"/>
                <a:gd name="T1" fmla="*/ 128 h 128"/>
                <a:gd name="T2" fmla="*/ 0 w 47"/>
                <a:gd name="T3" fmla="*/ 128 h 128"/>
                <a:gd name="T4" fmla="*/ 0 w 47"/>
                <a:gd name="T5" fmla="*/ 5 h 128"/>
                <a:gd name="T6" fmla="*/ 1 w 47"/>
                <a:gd name="T7" fmla="*/ 2 h 128"/>
                <a:gd name="T8" fmla="*/ 5 w 47"/>
                <a:gd name="T9" fmla="*/ 0 h 128"/>
                <a:gd name="T10" fmla="*/ 42 w 47"/>
                <a:gd name="T11" fmla="*/ 0 h 128"/>
                <a:gd name="T12" fmla="*/ 46 w 47"/>
                <a:gd name="T13" fmla="*/ 2 h 128"/>
                <a:gd name="T14" fmla="*/ 47 w 47"/>
                <a:gd name="T15" fmla="*/ 5 h 128"/>
                <a:gd name="T16" fmla="*/ 47 w 47"/>
                <a:gd name="T17"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128">
                  <a:moveTo>
                    <a:pt x="47" y="128"/>
                  </a:moveTo>
                  <a:cubicBezTo>
                    <a:pt x="0" y="128"/>
                    <a:pt x="0" y="128"/>
                    <a:pt x="0" y="128"/>
                  </a:cubicBezTo>
                  <a:cubicBezTo>
                    <a:pt x="0" y="5"/>
                    <a:pt x="0" y="5"/>
                    <a:pt x="0" y="5"/>
                  </a:cubicBezTo>
                  <a:cubicBezTo>
                    <a:pt x="0" y="4"/>
                    <a:pt x="0" y="3"/>
                    <a:pt x="1" y="2"/>
                  </a:cubicBezTo>
                  <a:cubicBezTo>
                    <a:pt x="2" y="1"/>
                    <a:pt x="3" y="0"/>
                    <a:pt x="5" y="0"/>
                  </a:cubicBezTo>
                  <a:cubicBezTo>
                    <a:pt x="42" y="0"/>
                    <a:pt x="42" y="0"/>
                    <a:pt x="42" y="0"/>
                  </a:cubicBezTo>
                  <a:cubicBezTo>
                    <a:pt x="44" y="0"/>
                    <a:pt x="45" y="1"/>
                    <a:pt x="46" y="2"/>
                  </a:cubicBezTo>
                  <a:cubicBezTo>
                    <a:pt x="47" y="3"/>
                    <a:pt x="47" y="4"/>
                    <a:pt x="47" y="5"/>
                  </a:cubicBezTo>
                  <a:lnTo>
                    <a:pt x="47" y="128"/>
                  </a:ln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30" name="Freeform 17"/>
            <p:cNvSpPr/>
            <p:nvPr/>
          </p:nvSpPr>
          <p:spPr bwMode="auto">
            <a:xfrm>
              <a:off x="1821" y="1353"/>
              <a:ext cx="48" cy="89"/>
            </a:xfrm>
            <a:custGeom>
              <a:avLst/>
              <a:gdLst>
                <a:gd name="T0" fmla="*/ 48 w 48"/>
                <a:gd name="T1" fmla="*/ 89 h 89"/>
                <a:gd name="T2" fmla="*/ 0 w 48"/>
                <a:gd name="T3" fmla="*/ 89 h 89"/>
                <a:gd name="T4" fmla="*/ 0 w 48"/>
                <a:gd name="T5" fmla="*/ 6 h 89"/>
                <a:gd name="T6" fmla="*/ 1 w 48"/>
                <a:gd name="T7" fmla="*/ 2 h 89"/>
                <a:gd name="T8" fmla="*/ 5 w 48"/>
                <a:gd name="T9" fmla="*/ 0 h 89"/>
                <a:gd name="T10" fmla="*/ 43 w 48"/>
                <a:gd name="T11" fmla="*/ 0 h 89"/>
                <a:gd name="T12" fmla="*/ 46 w 48"/>
                <a:gd name="T13" fmla="*/ 2 h 89"/>
                <a:gd name="T14" fmla="*/ 48 w 48"/>
                <a:gd name="T15" fmla="*/ 6 h 89"/>
                <a:gd name="T16" fmla="*/ 48 w 48"/>
                <a:gd name="T17" fmla="*/ 8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89">
                  <a:moveTo>
                    <a:pt x="48" y="89"/>
                  </a:moveTo>
                  <a:cubicBezTo>
                    <a:pt x="0" y="89"/>
                    <a:pt x="0" y="89"/>
                    <a:pt x="0" y="89"/>
                  </a:cubicBezTo>
                  <a:cubicBezTo>
                    <a:pt x="0" y="6"/>
                    <a:pt x="0" y="6"/>
                    <a:pt x="0" y="6"/>
                  </a:cubicBezTo>
                  <a:cubicBezTo>
                    <a:pt x="0" y="4"/>
                    <a:pt x="0" y="3"/>
                    <a:pt x="1" y="2"/>
                  </a:cubicBezTo>
                  <a:cubicBezTo>
                    <a:pt x="2" y="1"/>
                    <a:pt x="4" y="0"/>
                    <a:pt x="5" y="0"/>
                  </a:cubicBezTo>
                  <a:cubicBezTo>
                    <a:pt x="43" y="0"/>
                    <a:pt x="43" y="0"/>
                    <a:pt x="43" y="0"/>
                  </a:cubicBezTo>
                  <a:cubicBezTo>
                    <a:pt x="44" y="0"/>
                    <a:pt x="45" y="1"/>
                    <a:pt x="46" y="2"/>
                  </a:cubicBezTo>
                  <a:cubicBezTo>
                    <a:pt x="47" y="3"/>
                    <a:pt x="48" y="4"/>
                    <a:pt x="48" y="6"/>
                  </a:cubicBezTo>
                  <a:cubicBezTo>
                    <a:pt x="48" y="89"/>
                    <a:pt x="48" y="89"/>
                    <a:pt x="48" y="89"/>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31" name="Freeform 18"/>
            <p:cNvSpPr/>
            <p:nvPr/>
          </p:nvSpPr>
          <p:spPr bwMode="auto">
            <a:xfrm>
              <a:off x="1901" y="1205"/>
              <a:ext cx="84" cy="237"/>
            </a:xfrm>
            <a:custGeom>
              <a:avLst/>
              <a:gdLst>
                <a:gd name="T0" fmla="*/ 79 w 84"/>
                <a:gd name="T1" fmla="*/ 64 h 237"/>
                <a:gd name="T2" fmla="*/ 84 w 84"/>
                <a:gd name="T3" fmla="*/ 62 h 237"/>
                <a:gd name="T4" fmla="*/ 83 w 84"/>
                <a:gd name="T5" fmla="*/ 56 h 237"/>
                <a:gd name="T6" fmla="*/ 46 w 84"/>
                <a:gd name="T7" fmla="*/ 2 h 237"/>
                <a:gd name="T8" fmla="*/ 42 w 84"/>
                <a:gd name="T9" fmla="*/ 0 h 237"/>
                <a:gd name="T10" fmla="*/ 38 w 84"/>
                <a:gd name="T11" fmla="*/ 2 h 237"/>
                <a:gd name="T12" fmla="*/ 1 w 84"/>
                <a:gd name="T13" fmla="*/ 56 h 237"/>
                <a:gd name="T14" fmla="*/ 1 w 84"/>
                <a:gd name="T15" fmla="*/ 62 h 237"/>
                <a:gd name="T16" fmla="*/ 5 w 84"/>
                <a:gd name="T17" fmla="*/ 64 h 237"/>
                <a:gd name="T18" fmla="*/ 18 w 84"/>
                <a:gd name="T19" fmla="*/ 64 h 237"/>
                <a:gd name="T20" fmla="*/ 18 w 84"/>
                <a:gd name="T21" fmla="*/ 237 h 237"/>
                <a:gd name="T22" fmla="*/ 66 w 84"/>
                <a:gd name="T23" fmla="*/ 237 h 237"/>
                <a:gd name="T24" fmla="*/ 66 w 84"/>
                <a:gd name="T25" fmla="*/ 64 h 237"/>
                <a:gd name="T26" fmla="*/ 79 w 84"/>
                <a:gd name="T27" fmla="*/ 6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4" h="237">
                  <a:moveTo>
                    <a:pt x="79" y="64"/>
                  </a:moveTo>
                  <a:cubicBezTo>
                    <a:pt x="81" y="64"/>
                    <a:pt x="83" y="63"/>
                    <a:pt x="84" y="62"/>
                  </a:cubicBezTo>
                  <a:cubicBezTo>
                    <a:pt x="84" y="60"/>
                    <a:pt x="84" y="58"/>
                    <a:pt x="83" y="56"/>
                  </a:cubicBezTo>
                  <a:cubicBezTo>
                    <a:pt x="46" y="2"/>
                    <a:pt x="46" y="2"/>
                    <a:pt x="46" y="2"/>
                  </a:cubicBezTo>
                  <a:cubicBezTo>
                    <a:pt x="45" y="1"/>
                    <a:pt x="44" y="0"/>
                    <a:pt x="42" y="0"/>
                  </a:cubicBezTo>
                  <a:cubicBezTo>
                    <a:pt x="40" y="0"/>
                    <a:pt x="39" y="1"/>
                    <a:pt x="38" y="2"/>
                  </a:cubicBezTo>
                  <a:cubicBezTo>
                    <a:pt x="1" y="56"/>
                    <a:pt x="1" y="56"/>
                    <a:pt x="1" y="56"/>
                  </a:cubicBezTo>
                  <a:cubicBezTo>
                    <a:pt x="0" y="58"/>
                    <a:pt x="0" y="60"/>
                    <a:pt x="1" y="62"/>
                  </a:cubicBezTo>
                  <a:cubicBezTo>
                    <a:pt x="1" y="63"/>
                    <a:pt x="3" y="64"/>
                    <a:pt x="5" y="64"/>
                  </a:cubicBezTo>
                  <a:cubicBezTo>
                    <a:pt x="18" y="64"/>
                    <a:pt x="18" y="64"/>
                    <a:pt x="18" y="64"/>
                  </a:cubicBezTo>
                  <a:cubicBezTo>
                    <a:pt x="18" y="237"/>
                    <a:pt x="18" y="237"/>
                    <a:pt x="18" y="237"/>
                  </a:cubicBezTo>
                  <a:cubicBezTo>
                    <a:pt x="66" y="237"/>
                    <a:pt x="66" y="237"/>
                    <a:pt x="66" y="237"/>
                  </a:cubicBezTo>
                  <a:cubicBezTo>
                    <a:pt x="66" y="64"/>
                    <a:pt x="66" y="64"/>
                    <a:pt x="66" y="64"/>
                  </a:cubicBezTo>
                  <a:lnTo>
                    <a:pt x="79" y="64"/>
                  </a:ln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32" name="Freeform 19"/>
            <p:cNvSpPr/>
            <p:nvPr/>
          </p:nvSpPr>
          <p:spPr bwMode="auto">
            <a:xfrm>
              <a:off x="1552" y="1187"/>
              <a:ext cx="510" cy="276"/>
            </a:xfrm>
            <a:custGeom>
              <a:avLst/>
              <a:gdLst>
                <a:gd name="T0" fmla="*/ 8 w 512"/>
                <a:gd name="T1" fmla="*/ 268 h 276"/>
                <a:gd name="T2" fmla="*/ 8 w 512"/>
                <a:gd name="T3" fmla="*/ 4 h 276"/>
                <a:gd name="T4" fmla="*/ 7 w 512"/>
                <a:gd name="T5" fmla="*/ 1 h 276"/>
                <a:gd name="T6" fmla="*/ 4 w 512"/>
                <a:gd name="T7" fmla="*/ 0 h 276"/>
                <a:gd name="T8" fmla="*/ 4 w 512"/>
                <a:gd name="T9" fmla="*/ 0 h 276"/>
                <a:gd name="T10" fmla="*/ 1 w 512"/>
                <a:gd name="T11" fmla="*/ 1 h 276"/>
                <a:gd name="T12" fmla="*/ 0 w 512"/>
                <a:gd name="T13" fmla="*/ 4 h 276"/>
                <a:gd name="T14" fmla="*/ 0 w 512"/>
                <a:gd name="T15" fmla="*/ 276 h 276"/>
                <a:gd name="T16" fmla="*/ 508 w 512"/>
                <a:gd name="T17" fmla="*/ 276 h 276"/>
                <a:gd name="T18" fmla="*/ 511 w 512"/>
                <a:gd name="T19" fmla="*/ 275 h 276"/>
                <a:gd name="T20" fmla="*/ 512 w 512"/>
                <a:gd name="T21" fmla="*/ 272 h 276"/>
                <a:gd name="T22" fmla="*/ 512 w 512"/>
                <a:gd name="T23" fmla="*/ 272 h 276"/>
                <a:gd name="T24" fmla="*/ 511 w 512"/>
                <a:gd name="T25" fmla="*/ 269 h 276"/>
                <a:gd name="T26" fmla="*/ 508 w 512"/>
                <a:gd name="T27" fmla="*/ 268 h 276"/>
                <a:gd name="T28" fmla="*/ 8 w 512"/>
                <a:gd name="T29" fmla="*/ 268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2" h="276">
                  <a:moveTo>
                    <a:pt x="8" y="268"/>
                  </a:moveTo>
                  <a:cubicBezTo>
                    <a:pt x="8" y="4"/>
                    <a:pt x="8" y="4"/>
                    <a:pt x="8" y="4"/>
                  </a:cubicBezTo>
                  <a:cubicBezTo>
                    <a:pt x="8" y="3"/>
                    <a:pt x="8" y="2"/>
                    <a:pt x="7" y="1"/>
                  </a:cubicBezTo>
                  <a:cubicBezTo>
                    <a:pt x="6" y="1"/>
                    <a:pt x="5" y="0"/>
                    <a:pt x="4" y="0"/>
                  </a:cubicBezTo>
                  <a:cubicBezTo>
                    <a:pt x="4" y="0"/>
                    <a:pt x="4" y="0"/>
                    <a:pt x="4" y="0"/>
                  </a:cubicBezTo>
                  <a:cubicBezTo>
                    <a:pt x="3" y="0"/>
                    <a:pt x="2" y="1"/>
                    <a:pt x="1" y="1"/>
                  </a:cubicBezTo>
                  <a:cubicBezTo>
                    <a:pt x="0" y="2"/>
                    <a:pt x="0" y="3"/>
                    <a:pt x="0" y="4"/>
                  </a:cubicBezTo>
                  <a:cubicBezTo>
                    <a:pt x="0" y="276"/>
                    <a:pt x="0" y="276"/>
                    <a:pt x="0" y="276"/>
                  </a:cubicBezTo>
                  <a:cubicBezTo>
                    <a:pt x="508" y="276"/>
                    <a:pt x="508" y="276"/>
                    <a:pt x="508" y="276"/>
                  </a:cubicBezTo>
                  <a:cubicBezTo>
                    <a:pt x="509" y="276"/>
                    <a:pt x="510" y="276"/>
                    <a:pt x="511" y="275"/>
                  </a:cubicBezTo>
                  <a:cubicBezTo>
                    <a:pt x="512" y="274"/>
                    <a:pt x="512" y="273"/>
                    <a:pt x="512" y="272"/>
                  </a:cubicBezTo>
                  <a:cubicBezTo>
                    <a:pt x="512" y="272"/>
                    <a:pt x="512" y="272"/>
                    <a:pt x="512" y="272"/>
                  </a:cubicBezTo>
                  <a:cubicBezTo>
                    <a:pt x="512" y="271"/>
                    <a:pt x="512" y="270"/>
                    <a:pt x="511" y="269"/>
                  </a:cubicBezTo>
                  <a:cubicBezTo>
                    <a:pt x="510" y="268"/>
                    <a:pt x="509" y="268"/>
                    <a:pt x="508" y="268"/>
                  </a:cubicBezTo>
                  <a:cubicBezTo>
                    <a:pt x="8" y="268"/>
                    <a:pt x="8" y="268"/>
                    <a:pt x="8" y="268"/>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grpSp>
      <p:grpSp>
        <p:nvGrpSpPr>
          <p:cNvPr id="33" name="Group 32"/>
          <p:cNvGrpSpPr>
            <a:grpSpLocks noChangeAspect="1"/>
          </p:cNvGrpSpPr>
          <p:nvPr/>
        </p:nvGrpSpPr>
        <p:grpSpPr bwMode="auto">
          <a:xfrm>
            <a:off x="1875907" y="1871319"/>
            <a:ext cx="1747162" cy="1240486"/>
            <a:chOff x="4354" y="1098"/>
            <a:chExt cx="800" cy="568"/>
          </a:xfrm>
          <a:solidFill>
            <a:schemeClr val="bg1"/>
          </a:solidFill>
        </p:grpSpPr>
        <p:sp>
          <p:nvSpPr>
            <p:cNvPr id="34" name="Freeform 33"/>
            <p:cNvSpPr>
              <a:spLocks noEditPoints="1"/>
            </p:cNvSpPr>
            <p:nvPr/>
          </p:nvSpPr>
          <p:spPr bwMode="auto">
            <a:xfrm>
              <a:off x="4441" y="1098"/>
              <a:ext cx="626" cy="423"/>
            </a:xfrm>
            <a:custGeom>
              <a:avLst/>
              <a:gdLst>
                <a:gd name="T0" fmla="*/ 621 w 628"/>
                <a:gd name="T1" fmla="*/ 7 h 423"/>
                <a:gd name="T2" fmla="*/ 605 w 628"/>
                <a:gd name="T3" fmla="*/ 0 h 423"/>
                <a:gd name="T4" fmla="*/ 24 w 628"/>
                <a:gd name="T5" fmla="*/ 0 h 423"/>
                <a:gd name="T6" fmla="*/ 7 w 628"/>
                <a:gd name="T7" fmla="*/ 7 h 423"/>
                <a:gd name="T8" fmla="*/ 0 w 628"/>
                <a:gd name="T9" fmla="*/ 23 h 423"/>
                <a:gd name="T10" fmla="*/ 0 w 628"/>
                <a:gd name="T11" fmla="*/ 423 h 423"/>
                <a:gd name="T12" fmla="*/ 628 w 628"/>
                <a:gd name="T13" fmla="*/ 423 h 423"/>
                <a:gd name="T14" fmla="*/ 628 w 628"/>
                <a:gd name="T15" fmla="*/ 23 h 423"/>
                <a:gd name="T16" fmla="*/ 621 w 628"/>
                <a:gd name="T17" fmla="*/ 7 h 423"/>
                <a:gd name="T18" fmla="*/ 314 w 628"/>
                <a:gd name="T19" fmla="*/ 13 h 423"/>
                <a:gd name="T20" fmla="*/ 321 w 628"/>
                <a:gd name="T21" fmla="*/ 20 h 423"/>
                <a:gd name="T22" fmla="*/ 314 w 628"/>
                <a:gd name="T23" fmla="*/ 27 h 423"/>
                <a:gd name="T24" fmla="*/ 307 w 628"/>
                <a:gd name="T25" fmla="*/ 20 h 423"/>
                <a:gd name="T26" fmla="*/ 314 w 628"/>
                <a:gd name="T27" fmla="*/ 13 h 423"/>
                <a:gd name="T28" fmla="*/ 587 w 628"/>
                <a:gd name="T29" fmla="*/ 382 h 423"/>
                <a:gd name="T30" fmla="*/ 41 w 628"/>
                <a:gd name="T31" fmla="*/ 382 h 423"/>
                <a:gd name="T32" fmla="*/ 41 w 628"/>
                <a:gd name="T33" fmla="*/ 41 h 423"/>
                <a:gd name="T34" fmla="*/ 587 w 628"/>
                <a:gd name="T35" fmla="*/ 41 h 423"/>
                <a:gd name="T36" fmla="*/ 587 w 628"/>
                <a:gd name="T37" fmla="*/ 382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8" h="423">
                  <a:moveTo>
                    <a:pt x="621" y="7"/>
                  </a:moveTo>
                  <a:cubicBezTo>
                    <a:pt x="617" y="2"/>
                    <a:pt x="611" y="0"/>
                    <a:pt x="605" y="0"/>
                  </a:cubicBezTo>
                  <a:cubicBezTo>
                    <a:pt x="24" y="0"/>
                    <a:pt x="24" y="0"/>
                    <a:pt x="24" y="0"/>
                  </a:cubicBezTo>
                  <a:cubicBezTo>
                    <a:pt x="17" y="0"/>
                    <a:pt x="11" y="2"/>
                    <a:pt x="7" y="7"/>
                  </a:cubicBezTo>
                  <a:cubicBezTo>
                    <a:pt x="2" y="11"/>
                    <a:pt x="0" y="17"/>
                    <a:pt x="0" y="23"/>
                  </a:cubicBezTo>
                  <a:cubicBezTo>
                    <a:pt x="0" y="423"/>
                    <a:pt x="0" y="423"/>
                    <a:pt x="0" y="423"/>
                  </a:cubicBezTo>
                  <a:cubicBezTo>
                    <a:pt x="628" y="423"/>
                    <a:pt x="628" y="423"/>
                    <a:pt x="628" y="423"/>
                  </a:cubicBezTo>
                  <a:cubicBezTo>
                    <a:pt x="628" y="23"/>
                    <a:pt x="628" y="23"/>
                    <a:pt x="628" y="23"/>
                  </a:cubicBezTo>
                  <a:cubicBezTo>
                    <a:pt x="628" y="17"/>
                    <a:pt x="626" y="11"/>
                    <a:pt x="621" y="7"/>
                  </a:cubicBezTo>
                  <a:close/>
                  <a:moveTo>
                    <a:pt x="314" y="13"/>
                  </a:moveTo>
                  <a:cubicBezTo>
                    <a:pt x="318" y="13"/>
                    <a:pt x="321" y="16"/>
                    <a:pt x="321" y="20"/>
                  </a:cubicBezTo>
                  <a:cubicBezTo>
                    <a:pt x="321" y="24"/>
                    <a:pt x="318" y="27"/>
                    <a:pt x="314" y="27"/>
                  </a:cubicBezTo>
                  <a:cubicBezTo>
                    <a:pt x="310" y="27"/>
                    <a:pt x="307" y="24"/>
                    <a:pt x="307" y="20"/>
                  </a:cubicBezTo>
                  <a:cubicBezTo>
                    <a:pt x="307" y="16"/>
                    <a:pt x="310" y="13"/>
                    <a:pt x="314" y="13"/>
                  </a:cubicBezTo>
                  <a:close/>
                  <a:moveTo>
                    <a:pt x="587" y="382"/>
                  </a:moveTo>
                  <a:cubicBezTo>
                    <a:pt x="41" y="382"/>
                    <a:pt x="41" y="382"/>
                    <a:pt x="41" y="382"/>
                  </a:cubicBezTo>
                  <a:cubicBezTo>
                    <a:pt x="41" y="41"/>
                    <a:pt x="41" y="41"/>
                    <a:pt x="41" y="41"/>
                  </a:cubicBezTo>
                  <a:cubicBezTo>
                    <a:pt x="587" y="41"/>
                    <a:pt x="587" y="41"/>
                    <a:pt x="587" y="41"/>
                  </a:cubicBezTo>
                  <a:lnTo>
                    <a:pt x="587" y="382"/>
                  </a:ln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35" name="Freeform 34"/>
            <p:cNvSpPr>
              <a:spLocks noEditPoints="1"/>
            </p:cNvSpPr>
            <p:nvPr/>
          </p:nvSpPr>
          <p:spPr bwMode="auto">
            <a:xfrm>
              <a:off x="4354" y="1538"/>
              <a:ext cx="800" cy="97"/>
            </a:xfrm>
            <a:custGeom>
              <a:avLst/>
              <a:gdLst>
                <a:gd name="T0" fmla="*/ 87 w 802"/>
                <a:gd name="T1" fmla="*/ 0 h 97"/>
                <a:gd name="T2" fmla="*/ 4 w 802"/>
                <a:gd name="T3" fmla="*/ 83 h 97"/>
                <a:gd name="T4" fmla="*/ 2 w 802"/>
                <a:gd name="T5" fmla="*/ 92 h 97"/>
                <a:gd name="T6" fmla="*/ 10 w 802"/>
                <a:gd name="T7" fmla="*/ 97 h 97"/>
                <a:gd name="T8" fmla="*/ 792 w 802"/>
                <a:gd name="T9" fmla="*/ 97 h 97"/>
                <a:gd name="T10" fmla="*/ 800 w 802"/>
                <a:gd name="T11" fmla="*/ 92 h 97"/>
                <a:gd name="T12" fmla="*/ 798 w 802"/>
                <a:gd name="T13" fmla="*/ 83 h 97"/>
                <a:gd name="T14" fmla="*/ 715 w 802"/>
                <a:gd name="T15" fmla="*/ 0 h 97"/>
                <a:gd name="T16" fmla="*/ 87 w 802"/>
                <a:gd name="T17" fmla="*/ 0 h 97"/>
                <a:gd name="T18" fmla="*/ 711 w 802"/>
                <a:gd name="T19" fmla="*/ 47 h 97"/>
                <a:gd name="T20" fmla="*/ 712 w 802"/>
                <a:gd name="T21" fmla="*/ 54 h 97"/>
                <a:gd name="T22" fmla="*/ 706 w 802"/>
                <a:gd name="T23" fmla="*/ 58 h 97"/>
                <a:gd name="T24" fmla="*/ 484 w 802"/>
                <a:gd name="T25" fmla="*/ 58 h 97"/>
                <a:gd name="T26" fmla="*/ 485 w 802"/>
                <a:gd name="T27" fmla="*/ 64 h 97"/>
                <a:gd name="T28" fmla="*/ 484 w 802"/>
                <a:gd name="T29" fmla="*/ 67 h 97"/>
                <a:gd name="T30" fmla="*/ 481 w 802"/>
                <a:gd name="T31" fmla="*/ 69 h 97"/>
                <a:gd name="T32" fmla="*/ 321 w 802"/>
                <a:gd name="T33" fmla="*/ 69 h 97"/>
                <a:gd name="T34" fmla="*/ 318 w 802"/>
                <a:gd name="T35" fmla="*/ 67 h 97"/>
                <a:gd name="T36" fmla="*/ 317 w 802"/>
                <a:gd name="T37" fmla="*/ 64 h 97"/>
                <a:gd name="T38" fmla="*/ 318 w 802"/>
                <a:gd name="T39" fmla="*/ 58 h 97"/>
                <a:gd name="T40" fmla="*/ 96 w 802"/>
                <a:gd name="T41" fmla="*/ 58 h 97"/>
                <a:gd name="T42" fmla="*/ 90 w 802"/>
                <a:gd name="T43" fmla="*/ 54 h 97"/>
                <a:gd name="T44" fmla="*/ 91 w 802"/>
                <a:gd name="T45" fmla="*/ 47 h 97"/>
                <a:gd name="T46" fmla="*/ 113 w 802"/>
                <a:gd name="T47" fmla="*/ 20 h 97"/>
                <a:gd name="T48" fmla="*/ 689 w 802"/>
                <a:gd name="T49" fmla="*/ 20 h 97"/>
                <a:gd name="T50" fmla="*/ 711 w 802"/>
                <a:gd name="T51" fmla="*/ 4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02" h="97">
                  <a:moveTo>
                    <a:pt x="87" y="0"/>
                  </a:moveTo>
                  <a:cubicBezTo>
                    <a:pt x="4" y="83"/>
                    <a:pt x="4" y="83"/>
                    <a:pt x="4" y="83"/>
                  </a:cubicBezTo>
                  <a:cubicBezTo>
                    <a:pt x="1" y="85"/>
                    <a:pt x="0" y="89"/>
                    <a:pt x="2" y="92"/>
                  </a:cubicBezTo>
                  <a:cubicBezTo>
                    <a:pt x="3" y="95"/>
                    <a:pt x="6" y="97"/>
                    <a:pt x="10" y="97"/>
                  </a:cubicBezTo>
                  <a:cubicBezTo>
                    <a:pt x="792" y="97"/>
                    <a:pt x="792" y="97"/>
                    <a:pt x="792" y="97"/>
                  </a:cubicBezTo>
                  <a:cubicBezTo>
                    <a:pt x="796" y="97"/>
                    <a:pt x="799" y="95"/>
                    <a:pt x="800" y="92"/>
                  </a:cubicBezTo>
                  <a:cubicBezTo>
                    <a:pt x="802" y="89"/>
                    <a:pt x="801" y="85"/>
                    <a:pt x="798" y="83"/>
                  </a:cubicBezTo>
                  <a:cubicBezTo>
                    <a:pt x="715" y="0"/>
                    <a:pt x="715" y="0"/>
                    <a:pt x="715" y="0"/>
                  </a:cubicBezTo>
                  <a:lnTo>
                    <a:pt x="87" y="0"/>
                  </a:lnTo>
                  <a:close/>
                  <a:moveTo>
                    <a:pt x="711" y="47"/>
                  </a:moveTo>
                  <a:cubicBezTo>
                    <a:pt x="713" y="49"/>
                    <a:pt x="713" y="51"/>
                    <a:pt x="712" y="54"/>
                  </a:cubicBezTo>
                  <a:cubicBezTo>
                    <a:pt x="711" y="56"/>
                    <a:pt x="709" y="58"/>
                    <a:pt x="706" y="58"/>
                  </a:cubicBezTo>
                  <a:cubicBezTo>
                    <a:pt x="484" y="58"/>
                    <a:pt x="484" y="58"/>
                    <a:pt x="484" y="58"/>
                  </a:cubicBezTo>
                  <a:cubicBezTo>
                    <a:pt x="485" y="64"/>
                    <a:pt x="485" y="64"/>
                    <a:pt x="485" y="64"/>
                  </a:cubicBezTo>
                  <a:cubicBezTo>
                    <a:pt x="485" y="65"/>
                    <a:pt x="485" y="66"/>
                    <a:pt x="484" y="67"/>
                  </a:cubicBezTo>
                  <a:cubicBezTo>
                    <a:pt x="483" y="68"/>
                    <a:pt x="482" y="69"/>
                    <a:pt x="481" y="69"/>
                  </a:cubicBezTo>
                  <a:cubicBezTo>
                    <a:pt x="321" y="69"/>
                    <a:pt x="321" y="69"/>
                    <a:pt x="321" y="69"/>
                  </a:cubicBezTo>
                  <a:cubicBezTo>
                    <a:pt x="320" y="69"/>
                    <a:pt x="319" y="68"/>
                    <a:pt x="318" y="67"/>
                  </a:cubicBezTo>
                  <a:cubicBezTo>
                    <a:pt x="317" y="66"/>
                    <a:pt x="317" y="65"/>
                    <a:pt x="317" y="64"/>
                  </a:cubicBezTo>
                  <a:cubicBezTo>
                    <a:pt x="318" y="58"/>
                    <a:pt x="318" y="58"/>
                    <a:pt x="318" y="58"/>
                  </a:cubicBezTo>
                  <a:cubicBezTo>
                    <a:pt x="96" y="58"/>
                    <a:pt x="96" y="58"/>
                    <a:pt x="96" y="58"/>
                  </a:cubicBezTo>
                  <a:cubicBezTo>
                    <a:pt x="93" y="58"/>
                    <a:pt x="91" y="56"/>
                    <a:pt x="90" y="54"/>
                  </a:cubicBezTo>
                  <a:cubicBezTo>
                    <a:pt x="89" y="51"/>
                    <a:pt x="89" y="49"/>
                    <a:pt x="91" y="47"/>
                  </a:cubicBezTo>
                  <a:cubicBezTo>
                    <a:pt x="113" y="20"/>
                    <a:pt x="113" y="20"/>
                    <a:pt x="113" y="20"/>
                  </a:cubicBezTo>
                  <a:cubicBezTo>
                    <a:pt x="689" y="20"/>
                    <a:pt x="689" y="20"/>
                    <a:pt x="689" y="20"/>
                  </a:cubicBezTo>
                  <a:lnTo>
                    <a:pt x="711" y="47"/>
                  </a:ln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dirty="0">
                <a:solidFill>
                  <a:schemeClr val="bg1"/>
                </a:solidFill>
              </a:endParaRPr>
            </a:p>
          </p:txBody>
        </p:sp>
        <p:sp>
          <p:nvSpPr>
            <p:cNvPr id="36" name="Freeform 35"/>
            <p:cNvSpPr>
              <a:spLocks noEditPoints="1"/>
            </p:cNvSpPr>
            <p:nvPr/>
          </p:nvSpPr>
          <p:spPr bwMode="auto">
            <a:xfrm>
              <a:off x="4355" y="1637"/>
              <a:ext cx="798" cy="29"/>
            </a:xfrm>
            <a:custGeom>
              <a:avLst/>
              <a:gdLst>
                <a:gd name="T0" fmla="*/ 791 w 800"/>
                <a:gd name="T1" fmla="*/ 3 h 29"/>
                <a:gd name="T2" fmla="*/ 469 w 800"/>
                <a:gd name="T3" fmla="*/ 3 h 29"/>
                <a:gd name="T4" fmla="*/ 468 w 800"/>
                <a:gd name="T5" fmla="*/ 6 h 29"/>
                <a:gd name="T6" fmla="*/ 461 w 800"/>
                <a:gd name="T7" fmla="*/ 9 h 29"/>
                <a:gd name="T8" fmla="*/ 339 w 800"/>
                <a:gd name="T9" fmla="*/ 9 h 29"/>
                <a:gd name="T10" fmla="*/ 332 w 800"/>
                <a:gd name="T11" fmla="*/ 6 h 29"/>
                <a:gd name="T12" fmla="*/ 331 w 800"/>
                <a:gd name="T13" fmla="*/ 3 h 29"/>
                <a:gd name="T14" fmla="*/ 9 w 800"/>
                <a:gd name="T15" fmla="*/ 3 h 29"/>
                <a:gd name="T16" fmla="*/ 0 w 800"/>
                <a:gd name="T17" fmla="*/ 0 h 29"/>
                <a:gd name="T18" fmla="*/ 0 w 800"/>
                <a:gd name="T19" fmla="*/ 9 h 29"/>
                <a:gd name="T20" fmla="*/ 6 w 800"/>
                <a:gd name="T21" fmla="*/ 23 h 29"/>
                <a:gd name="T22" fmla="*/ 21 w 800"/>
                <a:gd name="T23" fmla="*/ 29 h 29"/>
                <a:gd name="T24" fmla="*/ 779 w 800"/>
                <a:gd name="T25" fmla="*/ 29 h 29"/>
                <a:gd name="T26" fmla="*/ 794 w 800"/>
                <a:gd name="T27" fmla="*/ 23 h 29"/>
                <a:gd name="T28" fmla="*/ 800 w 800"/>
                <a:gd name="T29" fmla="*/ 9 h 29"/>
                <a:gd name="T30" fmla="*/ 800 w 800"/>
                <a:gd name="T31" fmla="*/ 0 h 29"/>
                <a:gd name="T32" fmla="*/ 791 w 800"/>
                <a:gd name="T33" fmla="*/ 3 h 29"/>
                <a:gd name="T34" fmla="*/ 72 w 800"/>
                <a:gd name="T35" fmla="*/ 21 h 29"/>
                <a:gd name="T36" fmla="*/ 68 w 800"/>
                <a:gd name="T37" fmla="*/ 16 h 29"/>
                <a:gd name="T38" fmla="*/ 72 w 800"/>
                <a:gd name="T39" fmla="*/ 12 h 29"/>
                <a:gd name="T40" fmla="*/ 77 w 800"/>
                <a:gd name="T41" fmla="*/ 16 h 29"/>
                <a:gd name="T42" fmla="*/ 72 w 800"/>
                <a:gd name="T43" fmla="*/ 21 h 29"/>
                <a:gd name="T44" fmla="*/ 94 w 800"/>
                <a:gd name="T45" fmla="*/ 21 h 29"/>
                <a:gd name="T46" fmla="*/ 89 w 800"/>
                <a:gd name="T47" fmla="*/ 16 h 29"/>
                <a:gd name="T48" fmla="*/ 94 w 800"/>
                <a:gd name="T49" fmla="*/ 12 h 29"/>
                <a:gd name="T50" fmla="*/ 98 w 800"/>
                <a:gd name="T51" fmla="*/ 16 h 29"/>
                <a:gd name="T52" fmla="*/ 94 w 800"/>
                <a:gd name="T53" fmla="*/ 21 h 29"/>
                <a:gd name="T54" fmla="*/ 115 w 800"/>
                <a:gd name="T55" fmla="*/ 21 h 29"/>
                <a:gd name="T56" fmla="*/ 111 w 800"/>
                <a:gd name="T57" fmla="*/ 16 h 29"/>
                <a:gd name="T58" fmla="*/ 115 w 800"/>
                <a:gd name="T59" fmla="*/ 12 h 29"/>
                <a:gd name="T60" fmla="*/ 120 w 800"/>
                <a:gd name="T61" fmla="*/ 16 h 29"/>
                <a:gd name="T62" fmla="*/ 115 w 800"/>
                <a:gd name="T63"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0" h="29">
                  <a:moveTo>
                    <a:pt x="791" y="3"/>
                  </a:moveTo>
                  <a:cubicBezTo>
                    <a:pt x="469" y="3"/>
                    <a:pt x="469" y="3"/>
                    <a:pt x="469" y="3"/>
                  </a:cubicBezTo>
                  <a:cubicBezTo>
                    <a:pt x="469" y="4"/>
                    <a:pt x="468" y="5"/>
                    <a:pt x="468" y="6"/>
                  </a:cubicBezTo>
                  <a:cubicBezTo>
                    <a:pt x="466" y="8"/>
                    <a:pt x="463" y="9"/>
                    <a:pt x="461" y="9"/>
                  </a:cubicBezTo>
                  <a:cubicBezTo>
                    <a:pt x="339" y="9"/>
                    <a:pt x="339" y="9"/>
                    <a:pt x="339" y="9"/>
                  </a:cubicBezTo>
                  <a:cubicBezTo>
                    <a:pt x="337" y="9"/>
                    <a:pt x="334" y="8"/>
                    <a:pt x="332" y="6"/>
                  </a:cubicBezTo>
                  <a:cubicBezTo>
                    <a:pt x="332" y="5"/>
                    <a:pt x="331" y="4"/>
                    <a:pt x="331" y="3"/>
                  </a:cubicBezTo>
                  <a:cubicBezTo>
                    <a:pt x="9" y="3"/>
                    <a:pt x="9" y="3"/>
                    <a:pt x="9" y="3"/>
                  </a:cubicBezTo>
                  <a:cubicBezTo>
                    <a:pt x="5" y="3"/>
                    <a:pt x="2" y="2"/>
                    <a:pt x="0" y="0"/>
                  </a:cubicBezTo>
                  <a:cubicBezTo>
                    <a:pt x="0" y="9"/>
                    <a:pt x="0" y="9"/>
                    <a:pt x="0" y="9"/>
                  </a:cubicBezTo>
                  <a:cubicBezTo>
                    <a:pt x="0" y="14"/>
                    <a:pt x="2" y="19"/>
                    <a:pt x="6" y="23"/>
                  </a:cubicBezTo>
                  <a:cubicBezTo>
                    <a:pt x="10" y="27"/>
                    <a:pt x="15" y="29"/>
                    <a:pt x="21" y="29"/>
                  </a:cubicBezTo>
                  <a:cubicBezTo>
                    <a:pt x="779" y="29"/>
                    <a:pt x="779" y="29"/>
                    <a:pt x="779" y="29"/>
                  </a:cubicBezTo>
                  <a:cubicBezTo>
                    <a:pt x="785" y="29"/>
                    <a:pt x="790" y="27"/>
                    <a:pt x="794" y="23"/>
                  </a:cubicBezTo>
                  <a:cubicBezTo>
                    <a:pt x="798" y="19"/>
                    <a:pt x="800" y="14"/>
                    <a:pt x="800" y="9"/>
                  </a:cubicBezTo>
                  <a:cubicBezTo>
                    <a:pt x="800" y="0"/>
                    <a:pt x="800" y="0"/>
                    <a:pt x="800" y="0"/>
                  </a:cubicBezTo>
                  <a:cubicBezTo>
                    <a:pt x="798" y="2"/>
                    <a:pt x="795" y="3"/>
                    <a:pt x="791" y="3"/>
                  </a:cubicBezTo>
                  <a:close/>
                  <a:moveTo>
                    <a:pt x="72" y="21"/>
                  </a:moveTo>
                  <a:cubicBezTo>
                    <a:pt x="70" y="21"/>
                    <a:pt x="68" y="19"/>
                    <a:pt x="68" y="16"/>
                  </a:cubicBezTo>
                  <a:cubicBezTo>
                    <a:pt x="68" y="14"/>
                    <a:pt x="70" y="12"/>
                    <a:pt x="72" y="12"/>
                  </a:cubicBezTo>
                  <a:cubicBezTo>
                    <a:pt x="75" y="12"/>
                    <a:pt x="77" y="14"/>
                    <a:pt x="77" y="16"/>
                  </a:cubicBezTo>
                  <a:cubicBezTo>
                    <a:pt x="77" y="19"/>
                    <a:pt x="75" y="21"/>
                    <a:pt x="72" y="21"/>
                  </a:cubicBezTo>
                  <a:close/>
                  <a:moveTo>
                    <a:pt x="94" y="21"/>
                  </a:moveTo>
                  <a:cubicBezTo>
                    <a:pt x="91" y="21"/>
                    <a:pt x="89" y="19"/>
                    <a:pt x="89" y="16"/>
                  </a:cubicBezTo>
                  <a:cubicBezTo>
                    <a:pt x="89" y="14"/>
                    <a:pt x="91" y="12"/>
                    <a:pt x="94" y="12"/>
                  </a:cubicBezTo>
                  <a:cubicBezTo>
                    <a:pt x="96" y="12"/>
                    <a:pt x="98" y="14"/>
                    <a:pt x="98" y="16"/>
                  </a:cubicBezTo>
                  <a:cubicBezTo>
                    <a:pt x="98" y="19"/>
                    <a:pt x="96" y="21"/>
                    <a:pt x="94" y="21"/>
                  </a:cubicBezTo>
                  <a:close/>
                  <a:moveTo>
                    <a:pt x="115" y="21"/>
                  </a:moveTo>
                  <a:cubicBezTo>
                    <a:pt x="113" y="21"/>
                    <a:pt x="111" y="19"/>
                    <a:pt x="111" y="16"/>
                  </a:cubicBezTo>
                  <a:cubicBezTo>
                    <a:pt x="111" y="14"/>
                    <a:pt x="113" y="12"/>
                    <a:pt x="115" y="12"/>
                  </a:cubicBezTo>
                  <a:cubicBezTo>
                    <a:pt x="118" y="12"/>
                    <a:pt x="120" y="14"/>
                    <a:pt x="120" y="16"/>
                  </a:cubicBezTo>
                  <a:cubicBezTo>
                    <a:pt x="120" y="19"/>
                    <a:pt x="118" y="21"/>
                    <a:pt x="115" y="21"/>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37" name="Freeform 36"/>
            <p:cNvSpPr/>
            <p:nvPr/>
          </p:nvSpPr>
          <p:spPr bwMode="auto">
            <a:xfrm>
              <a:off x="4702" y="1225"/>
              <a:ext cx="50" cy="48"/>
            </a:xfrm>
            <a:custGeom>
              <a:avLst/>
              <a:gdLst>
                <a:gd name="T0" fmla="*/ 50 w 50"/>
                <a:gd name="T1" fmla="*/ 24 h 48"/>
                <a:gd name="T2" fmla="*/ 47 w 50"/>
                <a:gd name="T3" fmla="*/ 36 h 48"/>
                <a:gd name="T4" fmla="*/ 40 w 50"/>
                <a:gd name="T5" fmla="*/ 30 h 48"/>
                <a:gd name="T6" fmla="*/ 41 w 50"/>
                <a:gd name="T7" fmla="*/ 24 h 48"/>
                <a:gd name="T8" fmla="*/ 25 w 50"/>
                <a:gd name="T9" fmla="*/ 8 h 48"/>
                <a:gd name="T10" fmla="*/ 9 w 50"/>
                <a:gd name="T11" fmla="*/ 24 h 48"/>
                <a:gd name="T12" fmla="*/ 19 w 50"/>
                <a:gd name="T13" fmla="*/ 40 h 48"/>
                <a:gd name="T14" fmla="*/ 19 w 50"/>
                <a:gd name="T15" fmla="*/ 48 h 48"/>
                <a:gd name="T16" fmla="*/ 0 w 50"/>
                <a:gd name="T17" fmla="*/ 24 h 48"/>
                <a:gd name="T18" fmla="*/ 25 w 50"/>
                <a:gd name="T19" fmla="*/ 0 h 48"/>
                <a:gd name="T20" fmla="*/ 50 w 50"/>
                <a:gd name="T21" fmla="*/ 2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50" y="24"/>
                  </a:moveTo>
                  <a:cubicBezTo>
                    <a:pt x="50" y="29"/>
                    <a:pt x="48" y="33"/>
                    <a:pt x="47" y="36"/>
                  </a:cubicBezTo>
                  <a:cubicBezTo>
                    <a:pt x="40" y="30"/>
                    <a:pt x="40" y="30"/>
                    <a:pt x="40" y="30"/>
                  </a:cubicBezTo>
                  <a:cubicBezTo>
                    <a:pt x="41" y="28"/>
                    <a:pt x="41" y="26"/>
                    <a:pt x="41" y="24"/>
                  </a:cubicBezTo>
                  <a:cubicBezTo>
                    <a:pt x="41" y="15"/>
                    <a:pt x="34" y="8"/>
                    <a:pt x="25" y="8"/>
                  </a:cubicBezTo>
                  <a:cubicBezTo>
                    <a:pt x="16" y="8"/>
                    <a:pt x="9" y="15"/>
                    <a:pt x="9" y="24"/>
                  </a:cubicBezTo>
                  <a:cubicBezTo>
                    <a:pt x="9" y="31"/>
                    <a:pt x="13" y="37"/>
                    <a:pt x="19" y="40"/>
                  </a:cubicBezTo>
                  <a:cubicBezTo>
                    <a:pt x="19" y="48"/>
                    <a:pt x="19" y="48"/>
                    <a:pt x="19" y="48"/>
                  </a:cubicBezTo>
                  <a:cubicBezTo>
                    <a:pt x="8" y="45"/>
                    <a:pt x="0" y="36"/>
                    <a:pt x="0" y="24"/>
                  </a:cubicBezTo>
                  <a:cubicBezTo>
                    <a:pt x="0" y="11"/>
                    <a:pt x="11" y="0"/>
                    <a:pt x="25" y="0"/>
                  </a:cubicBezTo>
                  <a:cubicBezTo>
                    <a:pt x="39" y="0"/>
                    <a:pt x="50" y="11"/>
                    <a:pt x="50" y="24"/>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38" name="Freeform 37"/>
            <p:cNvSpPr/>
            <p:nvPr/>
          </p:nvSpPr>
          <p:spPr bwMode="auto">
            <a:xfrm>
              <a:off x="4682" y="1204"/>
              <a:ext cx="90" cy="90"/>
            </a:xfrm>
            <a:custGeom>
              <a:avLst/>
              <a:gdLst>
                <a:gd name="T0" fmla="*/ 45 w 90"/>
                <a:gd name="T1" fmla="*/ 0 h 90"/>
                <a:gd name="T2" fmla="*/ 0 w 90"/>
                <a:gd name="T3" fmla="*/ 45 h 90"/>
                <a:gd name="T4" fmla="*/ 39 w 90"/>
                <a:gd name="T5" fmla="*/ 90 h 90"/>
                <a:gd name="T6" fmla="*/ 39 w 90"/>
                <a:gd name="T7" fmla="*/ 82 h 90"/>
                <a:gd name="T8" fmla="*/ 8 w 90"/>
                <a:gd name="T9" fmla="*/ 45 h 90"/>
                <a:gd name="T10" fmla="*/ 45 w 90"/>
                <a:gd name="T11" fmla="*/ 9 h 90"/>
                <a:gd name="T12" fmla="*/ 82 w 90"/>
                <a:gd name="T13" fmla="*/ 45 h 90"/>
                <a:gd name="T14" fmla="*/ 75 w 90"/>
                <a:gd name="T15" fmla="*/ 66 h 90"/>
                <a:gd name="T16" fmla="*/ 81 w 90"/>
                <a:gd name="T17" fmla="*/ 72 h 90"/>
                <a:gd name="T18" fmla="*/ 90 w 90"/>
                <a:gd name="T19" fmla="*/ 45 h 90"/>
                <a:gd name="T20" fmla="*/ 45 w 90"/>
                <a:gd name="T21"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0" h="90">
                  <a:moveTo>
                    <a:pt x="45" y="0"/>
                  </a:moveTo>
                  <a:cubicBezTo>
                    <a:pt x="20" y="0"/>
                    <a:pt x="0" y="21"/>
                    <a:pt x="0" y="45"/>
                  </a:cubicBezTo>
                  <a:cubicBezTo>
                    <a:pt x="0" y="68"/>
                    <a:pt x="17" y="87"/>
                    <a:pt x="39" y="90"/>
                  </a:cubicBezTo>
                  <a:cubicBezTo>
                    <a:pt x="39" y="82"/>
                    <a:pt x="39" y="82"/>
                    <a:pt x="39" y="82"/>
                  </a:cubicBezTo>
                  <a:cubicBezTo>
                    <a:pt x="21" y="79"/>
                    <a:pt x="8" y="64"/>
                    <a:pt x="8" y="45"/>
                  </a:cubicBezTo>
                  <a:cubicBezTo>
                    <a:pt x="8" y="25"/>
                    <a:pt x="25" y="9"/>
                    <a:pt x="45" y="9"/>
                  </a:cubicBezTo>
                  <a:cubicBezTo>
                    <a:pt x="65" y="9"/>
                    <a:pt x="82" y="25"/>
                    <a:pt x="82" y="45"/>
                  </a:cubicBezTo>
                  <a:cubicBezTo>
                    <a:pt x="82" y="53"/>
                    <a:pt x="79" y="60"/>
                    <a:pt x="75" y="66"/>
                  </a:cubicBezTo>
                  <a:cubicBezTo>
                    <a:pt x="81" y="72"/>
                    <a:pt x="81" y="72"/>
                    <a:pt x="81" y="72"/>
                  </a:cubicBezTo>
                  <a:cubicBezTo>
                    <a:pt x="87" y="65"/>
                    <a:pt x="90" y="55"/>
                    <a:pt x="90" y="45"/>
                  </a:cubicBezTo>
                  <a:cubicBezTo>
                    <a:pt x="90" y="21"/>
                    <a:pt x="70" y="0"/>
                    <a:pt x="45" y="0"/>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39" name="Freeform 38"/>
            <p:cNvSpPr/>
            <p:nvPr/>
          </p:nvSpPr>
          <p:spPr bwMode="auto">
            <a:xfrm>
              <a:off x="4727" y="1248"/>
              <a:ext cx="99" cy="167"/>
            </a:xfrm>
            <a:custGeom>
              <a:avLst/>
              <a:gdLst>
                <a:gd name="T0" fmla="*/ 0 w 99"/>
                <a:gd name="T1" fmla="*/ 1 h 167"/>
                <a:gd name="T2" fmla="*/ 0 w 99"/>
                <a:gd name="T3" fmla="*/ 1 h 167"/>
                <a:gd name="T4" fmla="*/ 0 w 99"/>
                <a:gd name="T5" fmla="*/ 143 h 167"/>
                <a:gd name="T6" fmla="*/ 0 w 99"/>
                <a:gd name="T7" fmla="*/ 143 h 167"/>
                <a:gd name="T8" fmla="*/ 1 w 99"/>
                <a:gd name="T9" fmla="*/ 143 h 167"/>
                <a:gd name="T10" fmla="*/ 1 w 99"/>
                <a:gd name="T11" fmla="*/ 143 h 167"/>
                <a:gd name="T12" fmla="*/ 29 w 99"/>
                <a:gd name="T13" fmla="*/ 119 h 167"/>
                <a:gd name="T14" fmla="*/ 29 w 99"/>
                <a:gd name="T15" fmla="*/ 119 h 167"/>
                <a:gd name="T16" fmla="*/ 29 w 99"/>
                <a:gd name="T17" fmla="*/ 119 h 167"/>
                <a:gd name="T18" fmla="*/ 30 w 99"/>
                <a:gd name="T19" fmla="*/ 119 h 167"/>
                <a:gd name="T20" fmla="*/ 47 w 99"/>
                <a:gd name="T21" fmla="*/ 163 h 167"/>
                <a:gd name="T22" fmla="*/ 50 w 99"/>
                <a:gd name="T23" fmla="*/ 166 h 167"/>
                <a:gd name="T24" fmla="*/ 54 w 99"/>
                <a:gd name="T25" fmla="*/ 166 h 167"/>
                <a:gd name="T26" fmla="*/ 76 w 99"/>
                <a:gd name="T27" fmla="*/ 157 h 167"/>
                <a:gd name="T28" fmla="*/ 79 w 99"/>
                <a:gd name="T29" fmla="*/ 155 h 167"/>
                <a:gd name="T30" fmla="*/ 79 w 99"/>
                <a:gd name="T31" fmla="*/ 151 h 167"/>
                <a:gd name="T32" fmla="*/ 61 w 99"/>
                <a:gd name="T33" fmla="*/ 107 h 167"/>
                <a:gd name="T34" fmla="*/ 61 w 99"/>
                <a:gd name="T35" fmla="*/ 106 h 167"/>
                <a:gd name="T36" fmla="*/ 61 w 99"/>
                <a:gd name="T37" fmla="*/ 106 h 167"/>
                <a:gd name="T38" fmla="*/ 62 w 99"/>
                <a:gd name="T39" fmla="*/ 106 h 167"/>
                <a:gd name="T40" fmla="*/ 98 w 99"/>
                <a:gd name="T41" fmla="*/ 104 h 167"/>
                <a:gd name="T42" fmla="*/ 99 w 99"/>
                <a:gd name="T43" fmla="*/ 104 h 167"/>
                <a:gd name="T44" fmla="*/ 99 w 99"/>
                <a:gd name="T45" fmla="*/ 104 h 167"/>
                <a:gd name="T46" fmla="*/ 99 w 99"/>
                <a:gd name="T47" fmla="*/ 103 h 167"/>
                <a:gd name="T48" fmla="*/ 1 w 99"/>
                <a:gd name="T49" fmla="*/ 1 h 167"/>
                <a:gd name="T50" fmla="*/ 0 w 99"/>
                <a:gd name="T51" fmla="*/ 1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9" h="167">
                  <a:moveTo>
                    <a:pt x="0" y="1"/>
                  </a:moveTo>
                  <a:cubicBezTo>
                    <a:pt x="0" y="1"/>
                    <a:pt x="0" y="1"/>
                    <a:pt x="0" y="1"/>
                  </a:cubicBezTo>
                  <a:cubicBezTo>
                    <a:pt x="0" y="143"/>
                    <a:pt x="0" y="143"/>
                    <a:pt x="0" y="143"/>
                  </a:cubicBezTo>
                  <a:cubicBezTo>
                    <a:pt x="0" y="143"/>
                    <a:pt x="0" y="143"/>
                    <a:pt x="0" y="143"/>
                  </a:cubicBezTo>
                  <a:cubicBezTo>
                    <a:pt x="1" y="143"/>
                    <a:pt x="1" y="143"/>
                    <a:pt x="1" y="143"/>
                  </a:cubicBezTo>
                  <a:cubicBezTo>
                    <a:pt x="1" y="143"/>
                    <a:pt x="1" y="143"/>
                    <a:pt x="1" y="143"/>
                  </a:cubicBezTo>
                  <a:cubicBezTo>
                    <a:pt x="29" y="119"/>
                    <a:pt x="29" y="119"/>
                    <a:pt x="29" y="119"/>
                  </a:cubicBezTo>
                  <a:cubicBezTo>
                    <a:pt x="29" y="119"/>
                    <a:pt x="29" y="119"/>
                    <a:pt x="29" y="119"/>
                  </a:cubicBezTo>
                  <a:cubicBezTo>
                    <a:pt x="29" y="119"/>
                    <a:pt x="29" y="119"/>
                    <a:pt x="29" y="119"/>
                  </a:cubicBezTo>
                  <a:cubicBezTo>
                    <a:pt x="29" y="119"/>
                    <a:pt x="30" y="119"/>
                    <a:pt x="30" y="119"/>
                  </a:cubicBezTo>
                  <a:cubicBezTo>
                    <a:pt x="47" y="163"/>
                    <a:pt x="47" y="163"/>
                    <a:pt x="47" y="163"/>
                  </a:cubicBezTo>
                  <a:cubicBezTo>
                    <a:pt x="48" y="164"/>
                    <a:pt x="49" y="165"/>
                    <a:pt x="50" y="166"/>
                  </a:cubicBezTo>
                  <a:cubicBezTo>
                    <a:pt x="52" y="167"/>
                    <a:pt x="53" y="167"/>
                    <a:pt x="54" y="166"/>
                  </a:cubicBezTo>
                  <a:cubicBezTo>
                    <a:pt x="76" y="157"/>
                    <a:pt x="76" y="157"/>
                    <a:pt x="76" y="157"/>
                  </a:cubicBezTo>
                  <a:cubicBezTo>
                    <a:pt x="77" y="157"/>
                    <a:pt x="78" y="156"/>
                    <a:pt x="79" y="155"/>
                  </a:cubicBezTo>
                  <a:cubicBezTo>
                    <a:pt x="79" y="153"/>
                    <a:pt x="79" y="152"/>
                    <a:pt x="79" y="151"/>
                  </a:cubicBezTo>
                  <a:cubicBezTo>
                    <a:pt x="61" y="107"/>
                    <a:pt x="61" y="107"/>
                    <a:pt x="61" y="107"/>
                  </a:cubicBezTo>
                  <a:cubicBezTo>
                    <a:pt x="61" y="106"/>
                    <a:pt x="61" y="106"/>
                    <a:pt x="61" y="106"/>
                  </a:cubicBezTo>
                  <a:cubicBezTo>
                    <a:pt x="61" y="106"/>
                    <a:pt x="61" y="106"/>
                    <a:pt x="61" y="106"/>
                  </a:cubicBezTo>
                  <a:cubicBezTo>
                    <a:pt x="61" y="106"/>
                    <a:pt x="62" y="106"/>
                    <a:pt x="62" y="106"/>
                  </a:cubicBezTo>
                  <a:cubicBezTo>
                    <a:pt x="98" y="104"/>
                    <a:pt x="98" y="104"/>
                    <a:pt x="98" y="104"/>
                  </a:cubicBezTo>
                  <a:cubicBezTo>
                    <a:pt x="98" y="104"/>
                    <a:pt x="98" y="104"/>
                    <a:pt x="99" y="104"/>
                  </a:cubicBezTo>
                  <a:cubicBezTo>
                    <a:pt x="99" y="104"/>
                    <a:pt x="99" y="104"/>
                    <a:pt x="99" y="104"/>
                  </a:cubicBezTo>
                  <a:cubicBezTo>
                    <a:pt x="99" y="104"/>
                    <a:pt x="99" y="103"/>
                    <a:pt x="99" y="103"/>
                  </a:cubicBezTo>
                  <a:cubicBezTo>
                    <a:pt x="1" y="1"/>
                    <a:pt x="1" y="1"/>
                    <a:pt x="1" y="1"/>
                  </a:cubicBezTo>
                  <a:cubicBezTo>
                    <a:pt x="1" y="1"/>
                    <a:pt x="1" y="0"/>
                    <a:pt x="0" y="1"/>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grpSp>
      <p:grpSp>
        <p:nvGrpSpPr>
          <p:cNvPr id="40" name="Group 121"/>
          <p:cNvGrpSpPr>
            <a:grpSpLocks noChangeAspect="1"/>
          </p:cNvGrpSpPr>
          <p:nvPr/>
        </p:nvGrpSpPr>
        <p:grpSpPr bwMode="auto">
          <a:xfrm>
            <a:off x="5380942" y="1880055"/>
            <a:ext cx="1452328" cy="1236118"/>
            <a:chOff x="515" y="3088"/>
            <a:chExt cx="665" cy="566"/>
          </a:xfrm>
          <a:solidFill>
            <a:schemeClr val="bg1"/>
          </a:solidFill>
        </p:grpSpPr>
        <p:sp>
          <p:nvSpPr>
            <p:cNvPr id="41" name="Freeform 122"/>
            <p:cNvSpPr/>
            <p:nvPr/>
          </p:nvSpPr>
          <p:spPr bwMode="auto">
            <a:xfrm>
              <a:off x="706" y="3550"/>
              <a:ext cx="283" cy="104"/>
            </a:xfrm>
            <a:custGeom>
              <a:avLst/>
              <a:gdLst>
                <a:gd name="T0" fmla="*/ 269 w 340"/>
                <a:gd name="T1" fmla="*/ 71 h 125"/>
                <a:gd name="T2" fmla="*/ 269 w 340"/>
                <a:gd name="T3" fmla="*/ 12 h 125"/>
                <a:gd name="T4" fmla="*/ 266 w 340"/>
                <a:gd name="T5" fmla="*/ 3 h 125"/>
                <a:gd name="T6" fmla="*/ 257 w 340"/>
                <a:gd name="T7" fmla="*/ 0 h 125"/>
                <a:gd name="T8" fmla="*/ 83 w 340"/>
                <a:gd name="T9" fmla="*/ 0 h 125"/>
                <a:gd name="T10" fmla="*/ 74 w 340"/>
                <a:gd name="T11" fmla="*/ 3 h 125"/>
                <a:gd name="T12" fmla="*/ 71 w 340"/>
                <a:gd name="T13" fmla="*/ 12 h 125"/>
                <a:gd name="T14" fmla="*/ 71 w 340"/>
                <a:gd name="T15" fmla="*/ 71 h 125"/>
                <a:gd name="T16" fmla="*/ 2 w 340"/>
                <a:gd name="T17" fmla="*/ 108 h 125"/>
                <a:gd name="T18" fmla="*/ 1 w 340"/>
                <a:gd name="T19" fmla="*/ 110 h 125"/>
                <a:gd name="T20" fmla="*/ 0 w 340"/>
                <a:gd name="T21" fmla="*/ 112 h 125"/>
                <a:gd name="T22" fmla="*/ 0 w 340"/>
                <a:gd name="T23" fmla="*/ 120 h 125"/>
                <a:gd name="T24" fmla="*/ 1 w 340"/>
                <a:gd name="T25" fmla="*/ 124 h 125"/>
                <a:gd name="T26" fmla="*/ 5 w 340"/>
                <a:gd name="T27" fmla="*/ 125 h 125"/>
                <a:gd name="T28" fmla="*/ 335 w 340"/>
                <a:gd name="T29" fmla="*/ 125 h 125"/>
                <a:gd name="T30" fmla="*/ 339 w 340"/>
                <a:gd name="T31" fmla="*/ 124 h 125"/>
                <a:gd name="T32" fmla="*/ 340 w 340"/>
                <a:gd name="T33" fmla="*/ 120 h 125"/>
                <a:gd name="T34" fmla="*/ 340 w 340"/>
                <a:gd name="T35" fmla="*/ 112 h 125"/>
                <a:gd name="T36" fmla="*/ 339 w 340"/>
                <a:gd name="T37" fmla="*/ 110 h 125"/>
                <a:gd name="T38" fmla="*/ 338 w 340"/>
                <a:gd name="T39" fmla="*/ 108 h 125"/>
                <a:gd name="T40" fmla="*/ 269 w 340"/>
                <a:gd name="T41" fmla="*/ 71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40" h="125">
                  <a:moveTo>
                    <a:pt x="269" y="71"/>
                  </a:moveTo>
                  <a:cubicBezTo>
                    <a:pt x="269" y="12"/>
                    <a:pt x="269" y="12"/>
                    <a:pt x="269" y="12"/>
                  </a:cubicBezTo>
                  <a:cubicBezTo>
                    <a:pt x="269" y="9"/>
                    <a:pt x="268" y="6"/>
                    <a:pt x="266" y="3"/>
                  </a:cubicBezTo>
                  <a:cubicBezTo>
                    <a:pt x="263" y="1"/>
                    <a:pt x="260" y="0"/>
                    <a:pt x="257" y="0"/>
                  </a:cubicBezTo>
                  <a:cubicBezTo>
                    <a:pt x="83" y="0"/>
                    <a:pt x="83" y="0"/>
                    <a:pt x="83" y="0"/>
                  </a:cubicBezTo>
                  <a:cubicBezTo>
                    <a:pt x="80" y="0"/>
                    <a:pt x="77" y="1"/>
                    <a:pt x="74" y="3"/>
                  </a:cubicBezTo>
                  <a:cubicBezTo>
                    <a:pt x="72" y="6"/>
                    <a:pt x="71" y="9"/>
                    <a:pt x="71" y="12"/>
                  </a:cubicBezTo>
                  <a:cubicBezTo>
                    <a:pt x="71" y="71"/>
                    <a:pt x="71" y="71"/>
                    <a:pt x="71" y="71"/>
                  </a:cubicBezTo>
                  <a:cubicBezTo>
                    <a:pt x="2" y="108"/>
                    <a:pt x="2" y="108"/>
                    <a:pt x="2" y="108"/>
                  </a:cubicBezTo>
                  <a:cubicBezTo>
                    <a:pt x="2" y="109"/>
                    <a:pt x="1" y="109"/>
                    <a:pt x="1" y="110"/>
                  </a:cubicBezTo>
                  <a:cubicBezTo>
                    <a:pt x="0" y="111"/>
                    <a:pt x="0" y="111"/>
                    <a:pt x="0" y="112"/>
                  </a:cubicBezTo>
                  <a:cubicBezTo>
                    <a:pt x="0" y="120"/>
                    <a:pt x="0" y="120"/>
                    <a:pt x="0" y="120"/>
                  </a:cubicBezTo>
                  <a:cubicBezTo>
                    <a:pt x="0" y="122"/>
                    <a:pt x="1" y="123"/>
                    <a:pt x="1" y="124"/>
                  </a:cubicBezTo>
                  <a:cubicBezTo>
                    <a:pt x="2" y="124"/>
                    <a:pt x="3" y="125"/>
                    <a:pt x="5" y="125"/>
                  </a:cubicBezTo>
                  <a:cubicBezTo>
                    <a:pt x="335" y="125"/>
                    <a:pt x="335" y="125"/>
                    <a:pt x="335" y="125"/>
                  </a:cubicBezTo>
                  <a:cubicBezTo>
                    <a:pt x="337" y="125"/>
                    <a:pt x="338" y="124"/>
                    <a:pt x="339" y="124"/>
                  </a:cubicBezTo>
                  <a:cubicBezTo>
                    <a:pt x="339" y="123"/>
                    <a:pt x="340" y="122"/>
                    <a:pt x="340" y="120"/>
                  </a:cubicBezTo>
                  <a:cubicBezTo>
                    <a:pt x="340" y="112"/>
                    <a:pt x="340" y="112"/>
                    <a:pt x="340" y="112"/>
                  </a:cubicBezTo>
                  <a:cubicBezTo>
                    <a:pt x="340" y="111"/>
                    <a:pt x="340" y="111"/>
                    <a:pt x="339" y="110"/>
                  </a:cubicBezTo>
                  <a:cubicBezTo>
                    <a:pt x="339" y="109"/>
                    <a:pt x="338" y="109"/>
                    <a:pt x="338" y="108"/>
                  </a:cubicBezTo>
                  <a:lnTo>
                    <a:pt x="269" y="71"/>
                  </a:ln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42" name="Freeform 123"/>
            <p:cNvSpPr>
              <a:spLocks noEditPoints="1"/>
            </p:cNvSpPr>
            <p:nvPr/>
          </p:nvSpPr>
          <p:spPr bwMode="auto">
            <a:xfrm>
              <a:off x="515" y="3088"/>
              <a:ext cx="665" cy="449"/>
            </a:xfrm>
            <a:custGeom>
              <a:avLst/>
              <a:gdLst>
                <a:gd name="T0" fmla="*/ 791 w 800"/>
                <a:gd name="T1" fmla="*/ 9 h 539"/>
                <a:gd name="T2" fmla="*/ 770 w 800"/>
                <a:gd name="T3" fmla="*/ 0 h 539"/>
                <a:gd name="T4" fmla="*/ 30 w 800"/>
                <a:gd name="T5" fmla="*/ 0 h 539"/>
                <a:gd name="T6" fmla="*/ 9 w 800"/>
                <a:gd name="T7" fmla="*/ 9 h 539"/>
                <a:gd name="T8" fmla="*/ 0 w 800"/>
                <a:gd name="T9" fmla="*/ 30 h 539"/>
                <a:gd name="T10" fmla="*/ 0 w 800"/>
                <a:gd name="T11" fmla="*/ 509 h 539"/>
                <a:gd name="T12" fmla="*/ 9 w 800"/>
                <a:gd name="T13" fmla="*/ 530 h 539"/>
                <a:gd name="T14" fmla="*/ 30 w 800"/>
                <a:gd name="T15" fmla="*/ 539 h 539"/>
                <a:gd name="T16" fmla="*/ 770 w 800"/>
                <a:gd name="T17" fmla="*/ 539 h 539"/>
                <a:gd name="T18" fmla="*/ 791 w 800"/>
                <a:gd name="T19" fmla="*/ 530 h 539"/>
                <a:gd name="T20" fmla="*/ 800 w 800"/>
                <a:gd name="T21" fmla="*/ 509 h 539"/>
                <a:gd name="T22" fmla="*/ 800 w 800"/>
                <a:gd name="T23" fmla="*/ 30 h 539"/>
                <a:gd name="T24" fmla="*/ 791 w 800"/>
                <a:gd name="T25" fmla="*/ 9 h 539"/>
                <a:gd name="T26" fmla="*/ 400 w 800"/>
                <a:gd name="T27" fmla="*/ 526 h 539"/>
                <a:gd name="T28" fmla="*/ 387 w 800"/>
                <a:gd name="T29" fmla="*/ 513 h 539"/>
                <a:gd name="T30" fmla="*/ 400 w 800"/>
                <a:gd name="T31" fmla="*/ 500 h 539"/>
                <a:gd name="T32" fmla="*/ 413 w 800"/>
                <a:gd name="T33" fmla="*/ 513 h 539"/>
                <a:gd name="T34" fmla="*/ 400 w 800"/>
                <a:gd name="T35" fmla="*/ 526 h 539"/>
                <a:gd name="T36" fmla="*/ 748 w 800"/>
                <a:gd name="T37" fmla="*/ 487 h 539"/>
                <a:gd name="T38" fmla="*/ 52 w 800"/>
                <a:gd name="T39" fmla="*/ 487 h 539"/>
                <a:gd name="T40" fmla="*/ 52 w 800"/>
                <a:gd name="T41" fmla="*/ 52 h 539"/>
                <a:gd name="T42" fmla="*/ 748 w 800"/>
                <a:gd name="T43" fmla="*/ 52 h 539"/>
                <a:gd name="T44" fmla="*/ 748 w 800"/>
                <a:gd name="T45" fmla="*/ 487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00" h="539">
                  <a:moveTo>
                    <a:pt x="791" y="9"/>
                  </a:moveTo>
                  <a:cubicBezTo>
                    <a:pt x="785" y="3"/>
                    <a:pt x="778" y="0"/>
                    <a:pt x="770" y="0"/>
                  </a:cubicBezTo>
                  <a:cubicBezTo>
                    <a:pt x="30" y="0"/>
                    <a:pt x="30" y="0"/>
                    <a:pt x="30" y="0"/>
                  </a:cubicBezTo>
                  <a:cubicBezTo>
                    <a:pt x="22" y="0"/>
                    <a:pt x="15" y="3"/>
                    <a:pt x="9" y="9"/>
                  </a:cubicBezTo>
                  <a:cubicBezTo>
                    <a:pt x="3" y="15"/>
                    <a:pt x="0" y="23"/>
                    <a:pt x="0" y="30"/>
                  </a:cubicBezTo>
                  <a:cubicBezTo>
                    <a:pt x="0" y="509"/>
                    <a:pt x="0" y="509"/>
                    <a:pt x="0" y="509"/>
                  </a:cubicBezTo>
                  <a:cubicBezTo>
                    <a:pt x="0" y="517"/>
                    <a:pt x="3" y="525"/>
                    <a:pt x="9" y="530"/>
                  </a:cubicBezTo>
                  <a:cubicBezTo>
                    <a:pt x="15" y="536"/>
                    <a:pt x="22" y="539"/>
                    <a:pt x="30" y="539"/>
                  </a:cubicBezTo>
                  <a:cubicBezTo>
                    <a:pt x="770" y="539"/>
                    <a:pt x="770" y="539"/>
                    <a:pt x="770" y="539"/>
                  </a:cubicBezTo>
                  <a:cubicBezTo>
                    <a:pt x="778" y="539"/>
                    <a:pt x="785" y="536"/>
                    <a:pt x="791" y="530"/>
                  </a:cubicBezTo>
                  <a:cubicBezTo>
                    <a:pt x="797" y="525"/>
                    <a:pt x="800" y="517"/>
                    <a:pt x="800" y="509"/>
                  </a:cubicBezTo>
                  <a:cubicBezTo>
                    <a:pt x="800" y="30"/>
                    <a:pt x="800" y="30"/>
                    <a:pt x="800" y="30"/>
                  </a:cubicBezTo>
                  <a:cubicBezTo>
                    <a:pt x="800" y="23"/>
                    <a:pt x="797" y="15"/>
                    <a:pt x="791" y="9"/>
                  </a:cubicBezTo>
                  <a:close/>
                  <a:moveTo>
                    <a:pt x="400" y="526"/>
                  </a:moveTo>
                  <a:cubicBezTo>
                    <a:pt x="393" y="526"/>
                    <a:pt x="387" y="521"/>
                    <a:pt x="387" y="513"/>
                  </a:cubicBezTo>
                  <a:cubicBezTo>
                    <a:pt x="387" y="506"/>
                    <a:pt x="393" y="500"/>
                    <a:pt x="400" y="500"/>
                  </a:cubicBezTo>
                  <a:cubicBezTo>
                    <a:pt x="407" y="500"/>
                    <a:pt x="413" y="506"/>
                    <a:pt x="413" y="513"/>
                  </a:cubicBezTo>
                  <a:cubicBezTo>
                    <a:pt x="413" y="521"/>
                    <a:pt x="407" y="526"/>
                    <a:pt x="400" y="526"/>
                  </a:cubicBezTo>
                  <a:close/>
                  <a:moveTo>
                    <a:pt x="748" y="487"/>
                  </a:moveTo>
                  <a:cubicBezTo>
                    <a:pt x="52" y="487"/>
                    <a:pt x="52" y="487"/>
                    <a:pt x="52" y="487"/>
                  </a:cubicBezTo>
                  <a:cubicBezTo>
                    <a:pt x="52" y="52"/>
                    <a:pt x="52" y="52"/>
                    <a:pt x="52" y="52"/>
                  </a:cubicBezTo>
                  <a:cubicBezTo>
                    <a:pt x="748" y="52"/>
                    <a:pt x="748" y="52"/>
                    <a:pt x="748" y="52"/>
                  </a:cubicBezTo>
                  <a:lnTo>
                    <a:pt x="748" y="487"/>
                  </a:ln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43" name="Freeform 124"/>
            <p:cNvSpPr/>
            <p:nvPr/>
          </p:nvSpPr>
          <p:spPr bwMode="auto">
            <a:xfrm>
              <a:off x="646" y="3459"/>
              <a:ext cx="56" cy="9"/>
            </a:xfrm>
            <a:custGeom>
              <a:avLst/>
              <a:gdLst>
                <a:gd name="T0" fmla="*/ 6 w 67"/>
                <a:gd name="T1" fmla="*/ 0 h 11"/>
                <a:gd name="T2" fmla="*/ 2 w 67"/>
                <a:gd name="T3" fmla="*/ 2 h 11"/>
                <a:gd name="T4" fmla="*/ 0 w 67"/>
                <a:gd name="T5" fmla="*/ 6 h 11"/>
                <a:gd name="T6" fmla="*/ 0 w 67"/>
                <a:gd name="T7" fmla="*/ 11 h 11"/>
                <a:gd name="T8" fmla="*/ 67 w 67"/>
                <a:gd name="T9" fmla="*/ 11 h 11"/>
                <a:gd name="T10" fmla="*/ 67 w 67"/>
                <a:gd name="T11" fmla="*/ 6 h 11"/>
                <a:gd name="T12" fmla="*/ 65 w 67"/>
                <a:gd name="T13" fmla="*/ 2 h 11"/>
                <a:gd name="T14" fmla="*/ 61 w 67"/>
                <a:gd name="T15" fmla="*/ 0 h 11"/>
                <a:gd name="T16" fmla="*/ 6 w 67"/>
                <a:gd name="T17"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11">
                  <a:moveTo>
                    <a:pt x="6" y="0"/>
                  </a:moveTo>
                  <a:cubicBezTo>
                    <a:pt x="4" y="0"/>
                    <a:pt x="3" y="1"/>
                    <a:pt x="2" y="2"/>
                  </a:cubicBezTo>
                  <a:cubicBezTo>
                    <a:pt x="0" y="3"/>
                    <a:pt x="0" y="5"/>
                    <a:pt x="0" y="6"/>
                  </a:cubicBezTo>
                  <a:cubicBezTo>
                    <a:pt x="0" y="11"/>
                    <a:pt x="0" y="11"/>
                    <a:pt x="0" y="11"/>
                  </a:cubicBezTo>
                  <a:cubicBezTo>
                    <a:pt x="67" y="11"/>
                    <a:pt x="67" y="11"/>
                    <a:pt x="67" y="11"/>
                  </a:cubicBezTo>
                  <a:cubicBezTo>
                    <a:pt x="67" y="6"/>
                    <a:pt x="67" y="6"/>
                    <a:pt x="67" y="6"/>
                  </a:cubicBezTo>
                  <a:cubicBezTo>
                    <a:pt x="67" y="5"/>
                    <a:pt x="66" y="3"/>
                    <a:pt x="65" y="2"/>
                  </a:cubicBezTo>
                  <a:cubicBezTo>
                    <a:pt x="64" y="1"/>
                    <a:pt x="62" y="0"/>
                    <a:pt x="61" y="0"/>
                  </a:cubicBezTo>
                  <a:lnTo>
                    <a:pt x="6" y="0"/>
                  </a:ln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44" name="Freeform 125"/>
            <p:cNvSpPr/>
            <p:nvPr/>
          </p:nvSpPr>
          <p:spPr bwMode="auto">
            <a:xfrm>
              <a:off x="715" y="3395"/>
              <a:ext cx="55" cy="73"/>
            </a:xfrm>
            <a:custGeom>
              <a:avLst/>
              <a:gdLst>
                <a:gd name="T0" fmla="*/ 6 w 67"/>
                <a:gd name="T1" fmla="*/ 0 h 88"/>
                <a:gd name="T2" fmla="*/ 2 w 67"/>
                <a:gd name="T3" fmla="*/ 1 h 88"/>
                <a:gd name="T4" fmla="*/ 0 w 67"/>
                <a:gd name="T5" fmla="*/ 6 h 88"/>
                <a:gd name="T6" fmla="*/ 0 w 67"/>
                <a:gd name="T7" fmla="*/ 88 h 88"/>
                <a:gd name="T8" fmla="*/ 67 w 67"/>
                <a:gd name="T9" fmla="*/ 88 h 88"/>
                <a:gd name="T10" fmla="*/ 67 w 67"/>
                <a:gd name="T11" fmla="*/ 6 h 88"/>
                <a:gd name="T12" fmla="*/ 65 w 67"/>
                <a:gd name="T13" fmla="*/ 1 h 88"/>
                <a:gd name="T14" fmla="*/ 61 w 67"/>
                <a:gd name="T15" fmla="*/ 0 h 88"/>
                <a:gd name="T16" fmla="*/ 6 w 67"/>
                <a:gd name="T17"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88">
                  <a:moveTo>
                    <a:pt x="6" y="0"/>
                  </a:moveTo>
                  <a:cubicBezTo>
                    <a:pt x="4" y="0"/>
                    <a:pt x="3" y="0"/>
                    <a:pt x="2" y="1"/>
                  </a:cubicBezTo>
                  <a:cubicBezTo>
                    <a:pt x="0" y="3"/>
                    <a:pt x="0" y="4"/>
                    <a:pt x="0" y="6"/>
                  </a:cubicBezTo>
                  <a:cubicBezTo>
                    <a:pt x="0" y="88"/>
                    <a:pt x="0" y="88"/>
                    <a:pt x="0" y="88"/>
                  </a:cubicBezTo>
                  <a:cubicBezTo>
                    <a:pt x="67" y="88"/>
                    <a:pt x="67" y="88"/>
                    <a:pt x="67" y="88"/>
                  </a:cubicBezTo>
                  <a:cubicBezTo>
                    <a:pt x="67" y="6"/>
                    <a:pt x="67" y="6"/>
                    <a:pt x="67" y="6"/>
                  </a:cubicBezTo>
                  <a:cubicBezTo>
                    <a:pt x="67" y="4"/>
                    <a:pt x="66" y="3"/>
                    <a:pt x="65" y="1"/>
                  </a:cubicBezTo>
                  <a:cubicBezTo>
                    <a:pt x="64" y="0"/>
                    <a:pt x="62" y="0"/>
                    <a:pt x="61" y="0"/>
                  </a:cubicBezTo>
                  <a:lnTo>
                    <a:pt x="6" y="0"/>
                  </a:ln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45" name="Freeform 126"/>
            <p:cNvSpPr/>
            <p:nvPr/>
          </p:nvSpPr>
          <p:spPr bwMode="auto">
            <a:xfrm>
              <a:off x="783" y="3368"/>
              <a:ext cx="55" cy="100"/>
            </a:xfrm>
            <a:custGeom>
              <a:avLst/>
              <a:gdLst>
                <a:gd name="T0" fmla="*/ 6 w 67"/>
                <a:gd name="T1" fmla="*/ 0 h 120"/>
                <a:gd name="T2" fmla="*/ 2 w 67"/>
                <a:gd name="T3" fmla="*/ 2 h 120"/>
                <a:gd name="T4" fmla="*/ 0 w 67"/>
                <a:gd name="T5" fmla="*/ 6 h 120"/>
                <a:gd name="T6" fmla="*/ 0 w 67"/>
                <a:gd name="T7" fmla="*/ 120 h 120"/>
                <a:gd name="T8" fmla="*/ 67 w 67"/>
                <a:gd name="T9" fmla="*/ 120 h 120"/>
                <a:gd name="T10" fmla="*/ 67 w 67"/>
                <a:gd name="T11" fmla="*/ 6 h 120"/>
                <a:gd name="T12" fmla="*/ 65 w 67"/>
                <a:gd name="T13" fmla="*/ 2 h 120"/>
                <a:gd name="T14" fmla="*/ 61 w 67"/>
                <a:gd name="T15" fmla="*/ 0 h 120"/>
                <a:gd name="T16" fmla="*/ 6 w 67"/>
                <a:gd name="T17"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120">
                  <a:moveTo>
                    <a:pt x="6" y="0"/>
                  </a:moveTo>
                  <a:cubicBezTo>
                    <a:pt x="4" y="0"/>
                    <a:pt x="3" y="0"/>
                    <a:pt x="2" y="2"/>
                  </a:cubicBezTo>
                  <a:cubicBezTo>
                    <a:pt x="0" y="3"/>
                    <a:pt x="0" y="4"/>
                    <a:pt x="0" y="6"/>
                  </a:cubicBezTo>
                  <a:cubicBezTo>
                    <a:pt x="0" y="120"/>
                    <a:pt x="0" y="120"/>
                    <a:pt x="0" y="120"/>
                  </a:cubicBezTo>
                  <a:cubicBezTo>
                    <a:pt x="67" y="120"/>
                    <a:pt x="67" y="120"/>
                    <a:pt x="67" y="120"/>
                  </a:cubicBezTo>
                  <a:cubicBezTo>
                    <a:pt x="67" y="6"/>
                    <a:pt x="67" y="6"/>
                    <a:pt x="67" y="6"/>
                  </a:cubicBezTo>
                  <a:cubicBezTo>
                    <a:pt x="67" y="4"/>
                    <a:pt x="66" y="3"/>
                    <a:pt x="65" y="2"/>
                  </a:cubicBezTo>
                  <a:cubicBezTo>
                    <a:pt x="64" y="0"/>
                    <a:pt x="62" y="0"/>
                    <a:pt x="61" y="0"/>
                  </a:cubicBezTo>
                  <a:lnTo>
                    <a:pt x="6" y="0"/>
                  </a:ln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46" name="Freeform 127"/>
            <p:cNvSpPr/>
            <p:nvPr/>
          </p:nvSpPr>
          <p:spPr bwMode="auto">
            <a:xfrm>
              <a:off x="851" y="3379"/>
              <a:ext cx="56" cy="89"/>
            </a:xfrm>
            <a:custGeom>
              <a:avLst/>
              <a:gdLst>
                <a:gd name="T0" fmla="*/ 6 w 67"/>
                <a:gd name="T1" fmla="*/ 0 h 107"/>
                <a:gd name="T2" fmla="*/ 2 w 67"/>
                <a:gd name="T3" fmla="*/ 2 h 107"/>
                <a:gd name="T4" fmla="*/ 0 w 67"/>
                <a:gd name="T5" fmla="*/ 6 h 107"/>
                <a:gd name="T6" fmla="*/ 0 w 67"/>
                <a:gd name="T7" fmla="*/ 107 h 107"/>
                <a:gd name="T8" fmla="*/ 67 w 67"/>
                <a:gd name="T9" fmla="*/ 107 h 107"/>
                <a:gd name="T10" fmla="*/ 67 w 67"/>
                <a:gd name="T11" fmla="*/ 6 h 107"/>
                <a:gd name="T12" fmla="*/ 65 w 67"/>
                <a:gd name="T13" fmla="*/ 2 h 107"/>
                <a:gd name="T14" fmla="*/ 61 w 67"/>
                <a:gd name="T15" fmla="*/ 0 h 107"/>
                <a:gd name="T16" fmla="*/ 6 w 67"/>
                <a:gd name="T17"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107">
                  <a:moveTo>
                    <a:pt x="6" y="0"/>
                  </a:moveTo>
                  <a:cubicBezTo>
                    <a:pt x="5" y="0"/>
                    <a:pt x="3" y="0"/>
                    <a:pt x="2" y="2"/>
                  </a:cubicBezTo>
                  <a:cubicBezTo>
                    <a:pt x="0" y="3"/>
                    <a:pt x="0" y="5"/>
                    <a:pt x="0" y="6"/>
                  </a:cubicBezTo>
                  <a:cubicBezTo>
                    <a:pt x="0" y="107"/>
                    <a:pt x="0" y="107"/>
                    <a:pt x="0" y="107"/>
                  </a:cubicBezTo>
                  <a:cubicBezTo>
                    <a:pt x="67" y="107"/>
                    <a:pt x="67" y="107"/>
                    <a:pt x="67" y="107"/>
                  </a:cubicBezTo>
                  <a:cubicBezTo>
                    <a:pt x="67" y="6"/>
                    <a:pt x="67" y="6"/>
                    <a:pt x="67" y="6"/>
                  </a:cubicBezTo>
                  <a:cubicBezTo>
                    <a:pt x="67" y="5"/>
                    <a:pt x="66" y="3"/>
                    <a:pt x="65" y="2"/>
                  </a:cubicBezTo>
                  <a:cubicBezTo>
                    <a:pt x="64" y="0"/>
                    <a:pt x="62" y="0"/>
                    <a:pt x="61" y="0"/>
                  </a:cubicBezTo>
                  <a:lnTo>
                    <a:pt x="6" y="0"/>
                  </a:ln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47" name="Freeform 128"/>
            <p:cNvSpPr/>
            <p:nvPr/>
          </p:nvSpPr>
          <p:spPr bwMode="auto">
            <a:xfrm>
              <a:off x="919" y="3337"/>
              <a:ext cx="56" cy="131"/>
            </a:xfrm>
            <a:custGeom>
              <a:avLst/>
              <a:gdLst>
                <a:gd name="T0" fmla="*/ 6 w 67"/>
                <a:gd name="T1" fmla="*/ 0 h 158"/>
                <a:gd name="T2" fmla="*/ 2 w 67"/>
                <a:gd name="T3" fmla="*/ 1 h 158"/>
                <a:gd name="T4" fmla="*/ 0 w 67"/>
                <a:gd name="T5" fmla="*/ 6 h 158"/>
                <a:gd name="T6" fmla="*/ 0 w 67"/>
                <a:gd name="T7" fmla="*/ 158 h 158"/>
                <a:gd name="T8" fmla="*/ 67 w 67"/>
                <a:gd name="T9" fmla="*/ 158 h 158"/>
                <a:gd name="T10" fmla="*/ 67 w 67"/>
                <a:gd name="T11" fmla="*/ 6 h 158"/>
                <a:gd name="T12" fmla="*/ 65 w 67"/>
                <a:gd name="T13" fmla="*/ 1 h 158"/>
                <a:gd name="T14" fmla="*/ 61 w 67"/>
                <a:gd name="T15" fmla="*/ 0 h 158"/>
                <a:gd name="T16" fmla="*/ 6 w 67"/>
                <a:gd name="T17" fmla="*/ 0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158">
                  <a:moveTo>
                    <a:pt x="6" y="0"/>
                  </a:moveTo>
                  <a:cubicBezTo>
                    <a:pt x="5" y="0"/>
                    <a:pt x="3" y="0"/>
                    <a:pt x="2" y="1"/>
                  </a:cubicBezTo>
                  <a:cubicBezTo>
                    <a:pt x="0" y="3"/>
                    <a:pt x="0" y="4"/>
                    <a:pt x="0" y="6"/>
                  </a:cubicBezTo>
                  <a:cubicBezTo>
                    <a:pt x="0" y="158"/>
                    <a:pt x="0" y="158"/>
                    <a:pt x="0" y="158"/>
                  </a:cubicBezTo>
                  <a:cubicBezTo>
                    <a:pt x="67" y="158"/>
                    <a:pt x="67" y="158"/>
                    <a:pt x="67" y="158"/>
                  </a:cubicBezTo>
                  <a:cubicBezTo>
                    <a:pt x="67" y="6"/>
                    <a:pt x="67" y="6"/>
                    <a:pt x="67" y="6"/>
                  </a:cubicBezTo>
                  <a:cubicBezTo>
                    <a:pt x="67" y="4"/>
                    <a:pt x="66" y="3"/>
                    <a:pt x="65" y="1"/>
                  </a:cubicBezTo>
                  <a:cubicBezTo>
                    <a:pt x="64" y="0"/>
                    <a:pt x="62" y="0"/>
                    <a:pt x="61" y="0"/>
                  </a:cubicBezTo>
                  <a:cubicBezTo>
                    <a:pt x="6" y="0"/>
                    <a:pt x="6" y="0"/>
                    <a:pt x="6" y="0"/>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48" name="Freeform 129"/>
            <p:cNvSpPr/>
            <p:nvPr/>
          </p:nvSpPr>
          <p:spPr bwMode="auto">
            <a:xfrm>
              <a:off x="987" y="3284"/>
              <a:ext cx="56" cy="184"/>
            </a:xfrm>
            <a:custGeom>
              <a:avLst/>
              <a:gdLst>
                <a:gd name="T0" fmla="*/ 6 w 67"/>
                <a:gd name="T1" fmla="*/ 0 h 222"/>
                <a:gd name="T2" fmla="*/ 2 w 67"/>
                <a:gd name="T3" fmla="*/ 1 h 222"/>
                <a:gd name="T4" fmla="*/ 0 w 67"/>
                <a:gd name="T5" fmla="*/ 6 h 222"/>
                <a:gd name="T6" fmla="*/ 0 w 67"/>
                <a:gd name="T7" fmla="*/ 222 h 222"/>
                <a:gd name="T8" fmla="*/ 67 w 67"/>
                <a:gd name="T9" fmla="*/ 222 h 222"/>
                <a:gd name="T10" fmla="*/ 67 w 67"/>
                <a:gd name="T11" fmla="*/ 6 h 222"/>
                <a:gd name="T12" fmla="*/ 65 w 67"/>
                <a:gd name="T13" fmla="*/ 1 h 222"/>
                <a:gd name="T14" fmla="*/ 61 w 67"/>
                <a:gd name="T15" fmla="*/ 0 h 222"/>
                <a:gd name="T16" fmla="*/ 6 w 67"/>
                <a:gd name="T17" fmla="*/ 0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222">
                  <a:moveTo>
                    <a:pt x="6" y="0"/>
                  </a:moveTo>
                  <a:cubicBezTo>
                    <a:pt x="5" y="0"/>
                    <a:pt x="3" y="0"/>
                    <a:pt x="2" y="1"/>
                  </a:cubicBezTo>
                  <a:cubicBezTo>
                    <a:pt x="1" y="3"/>
                    <a:pt x="0" y="4"/>
                    <a:pt x="0" y="6"/>
                  </a:cubicBezTo>
                  <a:cubicBezTo>
                    <a:pt x="0" y="222"/>
                    <a:pt x="0" y="222"/>
                    <a:pt x="0" y="222"/>
                  </a:cubicBezTo>
                  <a:cubicBezTo>
                    <a:pt x="67" y="222"/>
                    <a:pt x="67" y="222"/>
                    <a:pt x="67" y="222"/>
                  </a:cubicBezTo>
                  <a:cubicBezTo>
                    <a:pt x="67" y="6"/>
                    <a:pt x="67" y="6"/>
                    <a:pt x="67" y="6"/>
                  </a:cubicBezTo>
                  <a:cubicBezTo>
                    <a:pt x="67" y="4"/>
                    <a:pt x="66" y="3"/>
                    <a:pt x="65" y="1"/>
                  </a:cubicBezTo>
                  <a:cubicBezTo>
                    <a:pt x="64" y="0"/>
                    <a:pt x="62" y="0"/>
                    <a:pt x="61" y="0"/>
                  </a:cubicBezTo>
                  <a:cubicBezTo>
                    <a:pt x="6" y="0"/>
                    <a:pt x="6" y="0"/>
                    <a:pt x="6" y="0"/>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49" name="Freeform 130"/>
            <p:cNvSpPr/>
            <p:nvPr/>
          </p:nvSpPr>
          <p:spPr bwMode="auto">
            <a:xfrm>
              <a:off x="610" y="3178"/>
              <a:ext cx="475" cy="289"/>
            </a:xfrm>
            <a:custGeom>
              <a:avLst/>
              <a:gdLst>
                <a:gd name="T0" fmla="*/ 572 w 572"/>
                <a:gd name="T1" fmla="*/ 7 h 347"/>
                <a:gd name="T2" fmla="*/ 571 w 572"/>
                <a:gd name="T3" fmla="*/ 2 h 347"/>
                <a:gd name="T4" fmla="*/ 567 w 572"/>
                <a:gd name="T5" fmla="*/ 1 h 347"/>
                <a:gd name="T6" fmla="*/ 500 w 572"/>
                <a:gd name="T7" fmla="*/ 20 h 347"/>
                <a:gd name="T8" fmla="*/ 497 w 572"/>
                <a:gd name="T9" fmla="*/ 23 h 347"/>
                <a:gd name="T10" fmla="*/ 498 w 572"/>
                <a:gd name="T11" fmla="*/ 27 h 347"/>
                <a:gd name="T12" fmla="*/ 506 w 572"/>
                <a:gd name="T13" fmla="*/ 37 h 347"/>
                <a:gd name="T14" fmla="*/ 302 w 572"/>
                <a:gd name="T15" fmla="*/ 196 h 347"/>
                <a:gd name="T16" fmla="*/ 190 w 572"/>
                <a:gd name="T17" fmla="*/ 148 h 347"/>
                <a:gd name="T18" fmla="*/ 2 w 572"/>
                <a:gd name="T19" fmla="*/ 327 h 347"/>
                <a:gd name="T20" fmla="*/ 0 w 572"/>
                <a:gd name="T21" fmla="*/ 331 h 347"/>
                <a:gd name="T22" fmla="*/ 2 w 572"/>
                <a:gd name="T23" fmla="*/ 336 h 347"/>
                <a:gd name="T24" fmla="*/ 10 w 572"/>
                <a:gd name="T25" fmla="*/ 345 h 347"/>
                <a:gd name="T26" fmla="*/ 15 w 572"/>
                <a:gd name="T27" fmla="*/ 347 h 347"/>
                <a:gd name="T28" fmla="*/ 19 w 572"/>
                <a:gd name="T29" fmla="*/ 345 h 347"/>
                <a:gd name="T30" fmla="*/ 195 w 572"/>
                <a:gd name="T31" fmla="*/ 178 h 347"/>
                <a:gd name="T32" fmla="*/ 306 w 572"/>
                <a:gd name="T33" fmla="*/ 225 h 347"/>
                <a:gd name="T34" fmla="*/ 521 w 572"/>
                <a:gd name="T35" fmla="*/ 57 h 347"/>
                <a:gd name="T36" fmla="*/ 529 w 572"/>
                <a:gd name="T37" fmla="*/ 68 h 347"/>
                <a:gd name="T38" fmla="*/ 533 w 572"/>
                <a:gd name="T39" fmla="*/ 69 h 347"/>
                <a:gd name="T40" fmla="*/ 536 w 572"/>
                <a:gd name="T41" fmla="*/ 67 h 347"/>
                <a:gd name="T42" fmla="*/ 572 w 572"/>
                <a:gd name="T43" fmla="*/ 7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72" h="347">
                  <a:moveTo>
                    <a:pt x="572" y="7"/>
                  </a:moveTo>
                  <a:cubicBezTo>
                    <a:pt x="572" y="5"/>
                    <a:pt x="572" y="4"/>
                    <a:pt x="571" y="2"/>
                  </a:cubicBezTo>
                  <a:cubicBezTo>
                    <a:pt x="570" y="1"/>
                    <a:pt x="568" y="0"/>
                    <a:pt x="567" y="1"/>
                  </a:cubicBezTo>
                  <a:cubicBezTo>
                    <a:pt x="500" y="20"/>
                    <a:pt x="500" y="20"/>
                    <a:pt x="500" y="20"/>
                  </a:cubicBezTo>
                  <a:cubicBezTo>
                    <a:pt x="498" y="21"/>
                    <a:pt x="497" y="22"/>
                    <a:pt x="497" y="23"/>
                  </a:cubicBezTo>
                  <a:cubicBezTo>
                    <a:pt x="496" y="25"/>
                    <a:pt x="497" y="26"/>
                    <a:pt x="498" y="27"/>
                  </a:cubicBezTo>
                  <a:cubicBezTo>
                    <a:pt x="506" y="37"/>
                    <a:pt x="506" y="37"/>
                    <a:pt x="506" y="37"/>
                  </a:cubicBezTo>
                  <a:cubicBezTo>
                    <a:pt x="302" y="196"/>
                    <a:pt x="302" y="196"/>
                    <a:pt x="302" y="196"/>
                  </a:cubicBezTo>
                  <a:cubicBezTo>
                    <a:pt x="190" y="148"/>
                    <a:pt x="190" y="148"/>
                    <a:pt x="190" y="148"/>
                  </a:cubicBezTo>
                  <a:cubicBezTo>
                    <a:pt x="2" y="327"/>
                    <a:pt x="2" y="327"/>
                    <a:pt x="2" y="327"/>
                  </a:cubicBezTo>
                  <a:cubicBezTo>
                    <a:pt x="1" y="328"/>
                    <a:pt x="0" y="329"/>
                    <a:pt x="0" y="331"/>
                  </a:cubicBezTo>
                  <a:cubicBezTo>
                    <a:pt x="0" y="333"/>
                    <a:pt x="0" y="334"/>
                    <a:pt x="2" y="336"/>
                  </a:cubicBezTo>
                  <a:cubicBezTo>
                    <a:pt x="10" y="345"/>
                    <a:pt x="10" y="345"/>
                    <a:pt x="10" y="345"/>
                  </a:cubicBezTo>
                  <a:cubicBezTo>
                    <a:pt x="11" y="346"/>
                    <a:pt x="13" y="347"/>
                    <a:pt x="15" y="347"/>
                  </a:cubicBezTo>
                  <a:cubicBezTo>
                    <a:pt x="16" y="347"/>
                    <a:pt x="18" y="346"/>
                    <a:pt x="19" y="345"/>
                  </a:cubicBezTo>
                  <a:cubicBezTo>
                    <a:pt x="195" y="178"/>
                    <a:pt x="195" y="178"/>
                    <a:pt x="195" y="178"/>
                  </a:cubicBezTo>
                  <a:cubicBezTo>
                    <a:pt x="306" y="225"/>
                    <a:pt x="306" y="225"/>
                    <a:pt x="306" y="225"/>
                  </a:cubicBezTo>
                  <a:cubicBezTo>
                    <a:pt x="521" y="57"/>
                    <a:pt x="521" y="57"/>
                    <a:pt x="521" y="57"/>
                  </a:cubicBezTo>
                  <a:cubicBezTo>
                    <a:pt x="529" y="68"/>
                    <a:pt x="529" y="68"/>
                    <a:pt x="529" y="68"/>
                  </a:cubicBezTo>
                  <a:cubicBezTo>
                    <a:pt x="530" y="69"/>
                    <a:pt x="531" y="69"/>
                    <a:pt x="533" y="69"/>
                  </a:cubicBezTo>
                  <a:cubicBezTo>
                    <a:pt x="534" y="69"/>
                    <a:pt x="535" y="68"/>
                    <a:pt x="536" y="67"/>
                  </a:cubicBezTo>
                  <a:lnTo>
                    <a:pt x="572" y="7"/>
                  </a:ln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grpSp>
      <p:sp>
        <p:nvSpPr>
          <p:cNvPr id="50" name="矩形 49"/>
          <p:cNvSpPr/>
          <p:nvPr/>
        </p:nvSpPr>
        <p:spPr>
          <a:xfrm>
            <a:off x="5080519" y="3652113"/>
            <a:ext cx="2011680" cy="460375"/>
          </a:xfrm>
          <a:prstGeom prst="rect">
            <a:avLst/>
          </a:prstGeom>
        </p:spPr>
        <p:txBody>
          <a:bodyPr wrap="none">
            <a:spAutoFit/>
          </a:bodyPr>
          <a:lstStyle/>
          <a:p>
            <a:pPr algn="ctr"/>
            <a:r>
              <a:rPr lang="zh-CN" altLang="en-US" sz="2400" b="1" dirty="0" smtClean="0">
                <a:solidFill>
                  <a:schemeClr val="bg1"/>
                </a:solidFill>
              </a:rPr>
              <a:t>系统性能分析</a:t>
            </a:r>
          </a:p>
        </p:txBody>
      </p:sp>
      <p:sp>
        <p:nvSpPr>
          <p:cNvPr id="52" name="矩形 51"/>
          <p:cNvSpPr/>
          <p:nvPr/>
        </p:nvSpPr>
        <p:spPr>
          <a:xfrm>
            <a:off x="8607830" y="3652113"/>
            <a:ext cx="2011680" cy="460375"/>
          </a:xfrm>
          <a:prstGeom prst="rect">
            <a:avLst/>
          </a:prstGeom>
        </p:spPr>
        <p:txBody>
          <a:bodyPr wrap="none">
            <a:spAutoFit/>
          </a:bodyPr>
          <a:lstStyle/>
          <a:p>
            <a:pPr algn="ctr"/>
            <a:r>
              <a:rPr lang="zh-CN" altLang="en-US" sz="2400" b="1" dirty="0" smtClean="0">
                <a:solidFill>
                  <a:schemeClr val="bg1"/>
                </a:solidFill>
              </a:rPr>
              <a:t>功能需求分析</a:t>
            </a:r>
          </a:p>
        </p:txBody>
      </p:sp>
      <p:sp>
        <p:nvSpPr>
          <p:cNvPr id="54" name="矩形 53"/>
          <p:cNvSpPr/>
          <p:nvPr/>
        </p:nvSpPr>
        <p:spPr>
          <a:xfrm>
            <a:off x="1891681" y="3652113"/>
            <a:ext cx="1706880" cy="460375"/>
          </a:xfrm>
          <a:prstGeom prst="rect">
            <a:avLst/>
          </a:prstGeom>
        </p:spPr>
        <p:txBody>
          <a:bodyPr wrap="none">
            <a:spAutoFit/>
          </a:bodyPr>
          <a:lstStyle/>
          <a:p>
            <a:pPr algn="ctr"/>
            <a:r>
              <a:rPr lang="zh-CN" altLang="en-US" sz="2400" b="1" dirty="0" smtClean="0">
                <a:solidFill>
                  <a:schemeClr val="bg1"/>
                </a:solidFill>
              </a:rPr>
              <a:t>可行性分析</a:t>
            </a:r>
          </a:p>
        </p:txBody>
      </p:sp>
    </p:spTree>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1F5F8"/>
        </a:solidFill>
        <a:effectLst/>
      </p:bgPr>
    </p:bg>
    <p:spTree>
      <p:nvGrpSpPr>
        <p:cNvPr id="1" name=""/>
        <p:cNvGrpSpPr/>
        <p:nvPr/>
      </p:nvGrpSpPr>
      <p:grpSpPr>
        <a:xfrm>
          <a:off x="0" y="0"/>
          <a:ext cx="0" cy="0"/>
          <a:chOff x="0" y="0"/>
          <a:chExt cx="0" cy="0"/>
        </a:xfrm>
      </p:grpSpPr>
      <p:sp>
        <p:nvSpPr>
          <p:cNvPr id="2" name="矩形 1"/>
          <p:cNvSpPr/>
          <p:nvPr/>
        </p:nvSpPr>
        <p:spPr>
          <a:xfrm>
            <a:off x="0" y="0"/>
            <a:ext cx="12192000" cy="601133"/>
          </a:xfrm>
          <a:prstGeom prst="rect">
            <a:avLst/>
          </a:prstGeom>
          <a:solidFill>
            <a:srgbClr val="FF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716280" y="0"/>
            <a:ext cx="4239260" cy="584775"/>
          </a:xfrm>
          <a:prstGeom prst="rect">
            <a:avLst/>
          </a:prstGeom>
          <a:noFill/>
        </p:spPr>
        <p:txBody>
          <a:bodyPr wrap="square" rtlCol="0">
            <a:spAutoFit/>
          </a:bodyPr>
          <a:lstStyle/>
          <a:p>
            <a:r>
              <a:rPr lang="zh-CN" altLang="en-US" sz="3200" dirty="0" smtClean="0">
                <a:solidFill>
                  <a:schemeClr val="bg1"/>
                </a:solidFill>
                <a:latin typeface="黑体" panose="02010609060101010101" charset="-122"/>
                <a:ea typeface="黑体" panose="02010609060101010101" charset="-122"/>
              </a:rPr>
              <a:t>系统功能模块图</a:t>
            </a:r>
            <a:endParaRPr lang="zh-CN" altLang="en-US" sz="3200" dirty="0" smtClean="0">
              <a:solidFill>
                <a:schemeClr val="bg1"/>
              </a:solidFill>
              <a:latin typeface="黑体" panose="02010609060101010101" charset="-122"/>
              <a:ea typeface="黑体" panose="02010609060101010101" charset="-122"/>
            </a:endParaRPr>
          </a:p>
        </p:txBody>
      </p:sp>
      <p:grpSp>
        <p:nvGrpSpPr>
          <p:cNvPr id="4" name="组合 7"/>
          <p:cNvGrpSpPr/>
          <p:nvPr/>
        </p:nvGrpSpPr>
        <p:grpSpPr>
          <a:xfrm>
            <a:off x="257207" y="196849"/>
            <a:ext cx="459073" cy="207434"/>
            <a:chOff x="764360" y="838200"/>
            <a:chExt cx="531040" cy="270934"/>
          </a:xfrm>
        </p:grpSpPr>
        <p:cxnSp>
          <p:nvCxnSpPr>
            <p:cNvPr id="5" name="直接连接符 4"/>
            <p:cNvCxnSpPr/>
            <p:nvPr/>
          </p:nvCxnSpPr>
          <p:spPr>
            <a:xfrm>
              <a:off x="764360" y="838200"/>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764360" y="973667"/>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764360" y="1109134"/>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36866" name="Rectangle 2"/>
          <p:cNvSpPr>
            <a:spLocks noChangeArrowheads="1"/>
          </p:cNvSpPr>
          <p:nvPr/>
        </p:nvSpPr>
        <p:spPr bwMode="auto">
          <a:xfrm>
            <a:off x="0" y="0"/>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36865" name="Object 1"/>
          <p:cNvGraphicFramePr>
            <a:graphicFrameLocks/>
          </p:cNvGraphicFramePr>
          <p:nvPr/>
        </p:nvGraphicFramePr>
        <p:xfrm>
          <a:off x="4459706" y="584775"/>
          <a:ext cx="2946266" cy="6256867"/>
        </p:xfrm>
        <a:graphic>
          <a:graphicData uri="http://schemas.openxmlformats.org/presentationml/2006/ole">
            <p:oleObj spid="_x0000_s36865" name="Visio" r:id="rId4" imgW="2200233" imgH="4438530" progId="Visio.Drawing.15">
              <p:embed/>
            </p:oleObj>
          </a:graphicData>
        </a:graphic>
      </p:graphicFrame>
    </p:spTree>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theme/theme1.xml><?xml version="1.0" encoding="utf-8"?>
<a:theme xmlns:a="http://schemas.openxmlformats.org/drawingml/2006/main" name="office 1">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34">
      <a:majorFont>
        <a:latin typeface="Segoe UI"/>
        <a:ea typeface="微软雅黑"/>
        <a:cs typeface=""/>
      </a:majorFont>
      <a:minorFont>
        <a:latin typeface="Segoe UI"/>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TotalTime>
  <Words>860</Words>
  <Application>Microsoft Office PowerPoint</Application>
  <PresentationFormat>自定义</PresentationFormat>
  <Paragraphs>70</Paragraphs>
  <Slides>18</Slides>
  <Notes>10</Notes>
  <HiddenSlides>0</HiddenSlides>
  <MMClips>0</MMClips>
  <ScaleCrop>false</ScaleCrop>
  <HeadingPairs>
    <vt:vector size="6" baseType="variant">
      <vt:variant>
        <vt:lpstr>主题</vt:lpstr>
      </vt:variant>
      <vt:variant>
        <vt:i4>1</vt:i4>
      </vt:variant>
      <vt:variant>
        <vt:lpstr>嵌入 OLE 服务器</vt:lpstr>
      </vt:variant>
      <vt:variant>
        <vt:i4>1</vt:i4>
      </vt:variant>
      <vt:variant>
        <vt:lpstr>幻灯片标题</vt:lpstr>
      </vt:variant>
      <vt:variant>
        <vt:i4>18</vt:i4>
      </vt:variant>
    </vt:vector>
  </HeadingPairs>
  <TitlesOfParts>
    <vt:vector size="20" baseType="lpstr">
      <vt:lpstr>office 1</vt:lpstr>
      <vt:lpstr>Microsoft Visio 绘图</vt:lpstr>
      <vt:lpstr>幻灯片 1</vt:lpstr>
      <vt:lpstr>幻灯片 2</vt:lpstr>
      <vt:lpstr>幻灯片 3</vt:lpstr>
      <vt:lpstr>幻灯片 4</vt:lpstr>
      <vt:lpstr>幻灯片 5</vt:lpstr>
      <vt:lpstr>幻灯片 6</vt:lpstr>
      <vt:lpstr>幻灯片 7</vt:lpstr>
      <vt:lpstr>幻灯片 8</vt:lpstr>
      <vt:lpstr>幻灯片 9</vt:lpstr>
      <vt:lpstr>幻灯片 10</vt:lpstr>
      <vt:lpstr>幻灯片 11</vt:lpstr>
      <vt:lpstr>幻灯片 12</vt:lpstr>
      <vt:lpstr>幻灯片 13</vt:lpstr>
      <vt:lpstr>幻灯片 14</vt:lpstr>
      <vt:lpstr>幻灯片 15</vt:lpstr>
      <vt:lpstr>幻灯片 16</vt:lpstr>
      <vt:lpstr>幻灯片 17</vt:lpstr>
      <vt:lpstr>幻灯片 18</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tukuppt</dc:title>
  <dc:subject>熊猫办公</dc:subject>
  <dc:creator>www.tukuppt.com</dc:creator>
  <cp:keywords>tukuppt</cp:keywords>
  <cp:lastModifiedBy>Administrator</cp:lastModifiedBy>
  <cp:revision>54</cp:revision>
  <dcterms:created xsi:type="dcterms:W3CDTF">2019-12-31T02:46:00Z</dcterms:created>
  <dcterms:modified xsi:type="dcterms:W3CDTF">2023-04-03T23:33:09Z</dcterms:modified>
  <cp:category>tukuppt</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2052-11.8.2.8411</vt:lpwstr>
  </property>
  <property fmtid="{D5CDD505-2E9C-101B-9397-08002B2CF9AE}" pid="3" name="ICV">
    <vt:lpwstr>C5C04EBCEAE54CC3ABB6DAC2EE57451B</vt:lpwstr>
  </property>
</Properties>
</file>